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6" r:id="rId1"/>
  </p:sldMasterIdLst>
  <p:notesMasterIdLst>
    <p:notesMasterId r:id="rId7"/>
  </p:notesMasterIdLst>
  <p:sldIdLst>
    <p:sldId id="256" r:id="rId2"/>
    <p:sldId id="257" r:id="rId3"/>
    <p:sldId id="332" r:id="rId4"/>
    <p:sldId id="331" r:id="rId5"/>
    <p:sldId id="333" r:id="rId6"/>
  </p:sldIdLst>
  <p:sldSz cx="12192000" cy="6858000"/>
  <p:notesSz cx="6858000" cy="21050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DBFA41-27FC-4C48-8504-ADAE26A8E757}" v="1" dt="2021-04-28T06:13:05.862"/>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4" autoAdjust="0"/>
    <p:restoredTop sz="94660"/>
  </p:normalViewPr>
  <p:slideViewPr>
    <p:cSldViewPr snapToGrid="0" showGuides="1">
      <p:cViewPr varScale="1">
        <p:scale>
          <a:sx n="110" d="100"/>
          <a:sy n="110" d="100"/>
        </p:scale>
        <p:origin x="552" y="108"/>
      </p:cViewPr>
      <p:guideLst>
        <p:guide orient="horz" pos="2160"/>
        <p:guide pos="3841"/>
      </p:guideLst>
    </p:cSldViewPr>
  </p:slideViewPr>
  <p:notesTextViewPr>
    <p:cViewPr>
      <p:scale>
        <a:sx n="1" d="1"/>
        <a:sy n="1" d="1"/>
      </p:scale>
      <p:origin x="0" y="0"/>
    </p:cViewPr>
  </p:notesTextViewPr>
  <p:notesViewPr>
    <p:cSldViewPr snapToGrid="0" showGuides="1">
      <p:cViewPr varScale="1">
        <p:scale>
          <a:sx n="66" d="100"/>
          <a:sy n="66" d="100"/>
        </p:scale>
        <p:origin x="0" y="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13"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unichi Kusano" userId="aac24ac7-6c3a-418c-b164-7f3b7cfa2cd3" providerId="ADAL" clId="{A5DBFA41-27FC-4C48-8504-ADAE26A8E757}"/>
    <pc:docChg chg="modSld">
      <pc:chgData name="Shunichi Kusano" userId="aac24ac7-6c3a-418c-b164-7f3b7cfa2cd3" providerId="ADAL" clId="{A5DBFA41-27FC-4C48-8504-ADAE26A8E757}" dt="2021-04-28T06:10:38.424" v="3" actId="20577"/>
      <pc:docMkLst>
        <pc:docMk/>
      </pc:docMkLst>
      <pc:sldChg chg="modSp mod">
        <pc:chgData name="Shunichi Kusano" userId="aac24ac7-6c3a-418c-b164-7f3b7cfa2cd3" providerId="ADAL" clId="{A5DBFA41-27FC-4C48-8504-ADAE26A8E757}" dt="2021-04-28T06:10:38.424" v="3" actId="20577"/>
        <pc:sldMkLst>
          <pc:docMk/>
          <pc:sldMk cId="3075776518" sldId="257"/>
        </pc:sldMkLst>
        <pc:spChg chg="mod">
          <ac:chgData name="Shunichi Kusano" userId="aac24ac7-6c3a-418c-b164-7f3b7cfa2cd3" providerId="ADAL" clId="{A5DBFA41-27FC-4C48-8504-ADAE26A8E757}" dt="2021-04-28T06:10:38.424" v="3" actId="20577"/>
          <ac:spMkLst>
            <pc:docMk/>
            <pc:sldMk cId="3075776518" sldId="257"/>
            <ac:spMk id="5" creationId="{3C9F32F3-BCF7-44FB-B7E5-504BB1F2CB05}"/>
          </ac:spMkLst>
        </pc:spChg>
      </pc:sldChg>
    </pc:docChg>
  </pc:docChgLst>
  <pc:docChgLst>
    <pc:chgData name="Shunichi Kusano" userId="aac24ac7-6c3a-418c-b164-7f3b7cfa2cd3" providerId="ADAL" clId="{0726F543-17D4-41D5-86AD-BC866DB67FD5}"/>
    <pc:docChg chg="custSel addSld delSld modSld">
      <pc:chgData name="Shunichi Kusano" userId="aac24ac7-6c3a-418c-b164-7f3b7cfa2cd3" providerId="ADAL" clId="{0726F543-17D4-41D5-86AD-BC866DB67FD5}" dt="2021-04-09T23:14:20.996" v="592" actId="20577"/>
      <pc:docMkLst>
        <pc:docMk/>
      </pc:docMkLst>
      <pc:sldChg chg="addSp modSp mod">
        <pc:chgData name="Shunichi Kusano" userId="aac24ac7-6c3a-418c-b164-7f3b7cfa2cd3" providerId="ADAL" clId="{0726F543-17D4-41D5-86AD-BC866DB67FD5}" dt="2021-04-09T08:48:20.895" v="6" actId="14100"/>
        <pc:sldMkLst>
          <pc:docMk/>
          <pc:sldMk cId="3075776518" sldId="257"/>
        </pc:sldMkLst>
        <pc:picChg chg="add mod">
          <ac:chgData name="Shunichi Kusano" userId="aac24ac7-6c3a-418c-b164-7f3b7cfa2cd3" providerId="ADAL" clId="{0726F543-17D4-41D5-86AD-BC866DB67FD5}" dt="2021-04-09T08:48:20.895" v="6" actId="14100"/>
          <ac:picMkLst>
            <pc:docMk/>
            <pc:sldMk cId="3075776518" sldId="257"/>
            <ac:picMk id="7" creationId="{ECFBFDFE-8854-4BD6-9986-4567CC1A8A98}"/>
          </ac:picMkLst>
        </pc:picChg>
      </pc:sldChg>
      <pc:sldChg chg="modSp mod">
        <pc:chgData name="Shunichi Kusano" userId="aac24ac7-6c3a-418c-b164-7f3b7cfa2cd3" providerId="ADAL" clId="{0726F543-17D4-41D5-86AD-BC866DB67FD5}" dt="2021-04-09T23:13:36.886" v="568" actId="20577"/>
        <pc:sldMkLst>
          <pc:docMk/>
          <pc:sldMk cId="3048228275" sldId="258"/>
        </pc:sldMkLst>
        <pc:spChg chg="mod">
          <ac:chgData name="Shunichi Kusano" userId="aac24ac7-6c3a-418c-b164-7f3b7cfa2cd3" providerId="ADAL" clId="{0726F543-17D4-41D5-86AD-BC866DB67FD5}" dt="2021-04-09T23:13:36.886" v="568" actId="20577"/>
          <ac:spMkLst>
            <pc:docMk/>
            <pc:sldMk cId="3048228275" sldId="258"/>
            <ac:spMk id="3" creationId="{CF697B47-E58A-4425-900E-6499539ED479}"/>
          </ac:spMkLst>
        </pc:spChg>
      </pc:sldChg>
      <pc:sldChg chg="new del">
        <pc:chgData name="Shunichi Kusano" userId="aac24ac7-6c3a-418c-b164-7f3b7cfa2cd3" providerId="ADAL" clId="{0726F543-17D4-41D5-86AD-BC866DB67FD5}" dt="2021-04-09T08:48:32.196" v="7" actId="47"/>
        <pc:sldMkLst>
          <pc:docMk/>
          <pc:sldMk cId="2077807876" sldId="259"/>
        </pc:sldMkLst>
      </pc:sldChg>
      <pc:sldChg chg="modSp add mod modNotes">
        <pc:chgData name="Shunichi Kusano" userId="aac24ac7-6c3a-418c-b164-7f3b7cfa2cd3" providerId="ADAL" clId="{0726F543-17D4-41D5-86AD-BC866DB67FD5}" dt="2021-04-09T08:46:00.967" v="3" actId="1076"/>
        <pc:sldMkLst>
          <pc:docMk/>
          <pc:sldMk cId="1343380570" sldId="331"/>
        </pc:sldMkLst>
        <pc:spChg chg="mod">
          <ac:chgData name="Shunichi Kusano" userId="aac24ac7-6c3a-418c-b164-7f3b7cfa2cd3" providerId="ADAL" clId="{0726F543-17D4-41D5-86AD-BC866DB67FD5}" dt="2021-04-09T08:46:00.967" v="3" actId="1076"/>
          <ac:spMkLst>
            <pc:docMk/>
            <pc:sldMk cId="1343380570" sldId="331"/>
            <ac:spMk id="22" creationId="{291B8B4D-5701-4FEC-9B81-4E417700EE03}"/>
          </ac:spMkLst>
        </pc:spChg>
      </pc:sldChg>
      <pc:sldChg chg="addSp delSp modSp new mod">
        <pc:chgData name="Shunichi Kusano" userId="aac24ac7-6c3a-418c-b164-7f3b7cfa2cd3" providerId="ADAL" clId="{0726F543-17D4-41D5-86AD-BC866DB67FD5}" dt="2021-04-09T23:10:22.661" v="416" actId="207"/>
        <pc:sldMkLst>
          <pc:docMk/>
          <pc:sldMk cId="265310640" sldId="332"/>
        </pc:sldMkLst>
        <pc:spChg chg="mod">
          <ac:chgData name="Shunichi Kusano" userId="aac24ac7-6c3a-418c-b164-7f3b7cfa2cd3" providerId="ADAL" clId="{0726F543-17D4-41D5-86AD-BC866DB67FD5}" dt="2021-04-09T08:50:02.925" v="25" actId="20577"/>
          <ac:spMkLst>
            <pc:docMk/>
            <pc:sldMk cId="265310640" sldId="332"/>
            <ac:spMk id="2" creationId="{D57DEE81-D80A-4996-8222-DCF0A2530AD8}"/>
          </ac:spMkLst>
        </pc:spChg>
        <pc:spChg chg="del">
          <ac:chgData name="Shunichi Kusano" userId="aac24ac7-6c3a-418c-b164-7f3b7cfa2cd3" providerId="ADAL" clId="{0726F543-17D4-41D5-86AD-BC866DB67FD5}" dt="2021-04-09T23:02:32.866" v="289" actId="1032"/>
          <ac:spMkLst>
            <pc:docMk/>
            <pc:sldMk cId="265310640" sldId="332"/>
            <ac:spMk id="3" creationId="{6E3CC20F-B01F-49C9-82D8-23D9BAC8DFCA}"/>
          </ac:spMkLst>
        </pc:spChg>
        <pc:spChg chg="add del mod">
          <ac:chgData name="Shunichi Kusano" userId="aac24ac7-6c3a-418c-b164-7f3b7cfa2cd3" providerId="ADAL" clId="{0726F543-17D4-41D5-86AD-BC866DB67FD5}" dt="2021-04-09T23:02:53.705" v="295" actId="478"/>
          <ac:spMkLst>
            <pc:docMk/>
            <pc:sldMk cId="265310640" sldId="332"/>
            <ac:spMk id="6" creationId="{91798C0D-8578-472E-BE26-22434BDB4DF7}"/>
          </ac:spMkLst>
        </pc:spChg>
        <pc:spChg chg="add del mod">
          <ac:chgData name="Shunichi Kusano" userId="aac24ac7-6c3a-418c-b164-7f3b7cfa2cd3" providerId="ADAL" clId="{0726F543-17D4-41D5-86AD-BC866DB67FD5}" dt="2021-04-09T23:03:08.217" v="300" actId="478"/>
          <ac:spMkLst>
            <pc:docMk/>
            <pc:sldMk cId="265310640" sldId="332"/>
            <ac:spMk id="7" creationId="{4136BFE8-B8B1-469E-9FF0-00C7B82DF22C}"/>
          </ac:spMkLst>
        </pc:spChg>
        <pc:spChg chg="add del mod">
          <ac:chgData name="Shunichi Kusano" userId="aac24ac7-6c3a-418c-b164-7f3b7cfa2cd3" providerId="ADAL" clId="{0726F543-17D4-41D5-86AD-BC866DB67FD5}" dt="2021-04-09T23:03:15.416" v="303" actId="478"/>
          <ac:spMkLst>
            <pc:docMk/>
            <pc:sldMk cId="265310640" sldId="332"/>
            <ac:spMk id="10" creationId="{FED97A30-2B7E-448D-9290-CC191AA2DB2F}"/>
          </ac:spMkLst>
        </pc:spChg>
        <pc:spChg chg="add del mod">
          <ac:chgData name="Shunichi Kusano" userId="aac24ac7-6c3a-418c-b164-7f3b7cfa2cd3" providerId="ADAL" clId="{0726F543-17D4-41D5-86AD-BC866DB67FD5}" dt="2021-04-09T23:04:59.838" v="373" actId="478"/>
          <ac:spMkLst>
            <pc:docMk/>
            <pc:sldMk cId="265310640" sldId="332"/>
            <ac:spMk id="11" creationId="{371C1594-F8FD-4235-92BE-A7034C8CEB90}"/>
          </ac:spMkLst>
        </pc:spChg>
        <pc:spChg chg="add del mod">
          <ac:chgData name="Shunichi Kusano" userId="aac24ac7-6c3a-418c-b164-7f3b7cfa2cd3" providerId="ADAL" clId="{0726F543-17D4-41D5-86AD-BC866DB67FD5}" dt="2021-04-09T23:05:28.834" v="376" actId="478"/>
          <ac:spMkLst>
            <pc:docMk/>
            <pc:sldMk cId="265310640" sldId="332"/>
            <ac:spMk id="17" creationId="{8489EFEB-F33A-4964-8942-E385464AC60E}"/>
          </ac:spMkLst>
        </pc:spChg>
        <pc:spChg chg="add del mod">
          <ac:chgData name="Shunichi Kusano" userId="aac24ac7-6c3a-418c-b164-7f3b7cfa2cd3" providerId="ADAL" clId="{0726F543-17D4-41D5-86AD-BC866DB67FD5}" dt="2021-04-09T23:05:28.834" v="376" actId="478"/>
          <ac:spMkLst>
            <pc:docMk/>
            <pc:sldMk cId="265310640" sldId="332"/>
            <ac:spMk id="18" creationId="{3143FA51-7CD3-497D-BD6C-C92C5D2071BF}"/>
          </ac:spMkLst>
        </pc:spChg>
        <pc:spChg chg="add del mod">
          <ac:chgData name="Shunichi Kusano" userId="aac24ac7-6c3a-418c-b164-7f3b7cfa2cd3" providerId="ADAL" clId="{0726F543-17D4-41D5-86AD-BC866DB67FD5}" dt="2021-04-09T23:05:28.834" v="376" actId="478"/>
          <ac:spMkLst>
            <pc:docMk/>
            <pc:sldMk cId="265310640" sldId="332"/>
            <ac:spMk id="19" creationId="{347622D4-34BE-4366-9C58-9B4605620CA0}"/>
          </ac:spMkLst>
        </pc:spChg>
        <pc:spChg chg="add del mod">
          <ac:chgData name="Shunichi Kusano" userId="aac24ac7-6c3a-418c-b164-7f3b7cfa2cd3" providerId="ADAL" clId="{0726F543-17D4-41D5-86AD-BC866DB67FD5}" dt="2021-04-09T22:58:46.147" v="257" actId="478"/>
          <ac:spMkLst>
            <pc:docMk/>
            <pc:sldMk cId="265310640" sldId="332"/>
            <ac:spMk id="20" creationId="{184C6794-F579-42BC-A46F-6CE137C5905F}"/>
          </ac:spMkLst>
        </pc:spChg>
        <pc:graphicFrameChg chg="add mod modGraphic">
          <ac:chgData name="Shunichi Kusano" userId="aac24ac7-6c3a-418c-b164-7f3b7cfa2cd3" providerId="ADAL" clId="{0726F543-17D4-41D5-86AD-BC866DB67FD5}" dt="2021-04-09T23:10:17.947" v="413" actId="207"/>
          <ac:graphicFrameMkLst>
            <pc:docMk/>
            <pc:sldMk cId="265310640" sldId="332"/>
            <ac:graphicFrameMk id="31" creationId="{79FCA3B7-F3E4-41D8-9732-58579E62FBED}"/>
          </ac:graphicFrameMkLst>
        </pc:graphicFrameChg>
        <pc:graphicFrameChg chg="add mod">
          <ac:chgData name="Shunichi Kusano" userId="aac24ac7-6c3a-418c-b164-7f3b7cfa2cd3" providerId="ADAL" clId="{0726F543-17D4-41D5-86AD-BC866DB67FD5}" dt="2021-04-09T23:10:22.661" v="416" actId="207"/>
          <ac:graphicFrameMkLst>
            <pc:docMk/>
            <pc:sldMk cId="265310640" sldId="332"/>
            <ac:graphicFrameMk id="32" creationId="{8C87B33C-44F9-4A2A-9846-9A5006C3EA4B}"/>
          </ac:graphicFrameMkLst>
        </pc:graphicFrameChg>
        <pc:picChg chg="add mod">
          <ac:chgData name="Shunichi Kusano" userId="aac24ac7-6c3a-418c-b164-7f3b7cfa2cd3" providerId="ADAL" clId="{0726F543-17D4-41D5-86AD-BC866DB67FD5}" dt="2021-04-09T22:52:16.893" v="77" actId="1076"/>
          <ac:picMkLst>
            <pc:docMk/>
            <pc:sldMk cId="265310640" sldId="332"/>
            <ac:picMk id="5" creationId="{FB34B536-F57E-40D0-A71F-695BDD6A7DB9}"/>
          </ac:picMkLst>
        </pc:picChg>
        <pc:picChg chg="add mod">
          <ac:chgData name="Shunichi Kusano" userId="aac24ac7-6c3a-418c-b164-7f3b7cfa2cd3" providerId="ADAL" clId="{0726F543-17D4-41D5-86AD-BC866DB67FD5}" dt="2021-04-09T22:54:05.281" v="127" actId="1076"/>
          <ac:picMkLst>
            <pc:docMk/>
            <pc:sldMk cId="265310640" sldId="332"/>
            <ac:picMk id="9" creationId="{6965963C-25E8-4E8C-86A7-F344CB0B44CB}"/>
          </ac:picMkLst>
        </pc:picChg>
        <pc:picChg chg="add mod">
          <ac:chgData name="Shunichi Kusano" userId="aac24ac7-6c3a-418c-b164-7f3b7cfa2cd3" providerId="ADAL" clId="{0726F543-17D4-41D5-86AD-BC866DB67FD5}" dt="2021-04-09T22:55:00.572" v="134" actId="1076"/>
          <ac:picMkLst>
            <pc:docMk/>
            <pc:sldMk cId="265310640" sldId="332"/>
            <ac:picMk id="12" creationId="{8D6761C2-78D1-4BED-9A5E-36F373F9AC8B}"/>
          </ac:picMkLst>
        </pc:picChg>
        <pc:picChg chg="add mod">
          <ac:chgData name="Shunichi Kusano" userId="aac24ac7-6c3a-418c-b164-7f3b7cfa2cd3" providerId="ADAL" clId="{0726F543-17D4-41D5-86AD-BC866DB67FD5}" dt="2021-04-09T22:56:15.536" v="179" actId="1076"/>
          <ac:picMkLst>
            <pc:docMk/>
            <pc:sldMk cId="265310640" sldId="332"/>
            <ac:picMk id="14" creationId="{EE61ADF3-309E-43FC-948B-0AF2DE2C727E}"/>
          </ac:picMkLst>
        </pc:picChg>
        <pc:picChg chg="add mod">
          <ac:chgData name="Shunichi Kusano" userId="aac24ac7-6c3a-418c-b164-7f3b7cfa2cd3" providerId="ADAL" clId="{0726F543-17D4-41D5-86AD-BC866DB67FD5}" dt="2021-04-09T23:08:44.383" v="409" actId="1076"/>
          <ac:picMkLst>
            <pc:docMk/>
            <pc:sldMk cId="265310640" sldId="332"/>
            <ac:picMk id="16" creationId="{5E1DB26B-CFEA-4E8F-8963-B87462B2307A}"/>
          </ac:picMkLst>
        </pc:picChg>
        <pc:picChg chg="add mod">
          <ac:chgData name="Shunichi Kusano" userId="aac24ac7-6c3a-418c-b164-7f3b7cfa2cd3" providerId="ADAL" clId="{0726F543-17D4-41D5-86AD-BC866DB67FD5}" dt="2021-04-09T22:59:32.926" v="264" actId="1076"/>
          <ac:picMkLst>
            <pc:docMk/>
            <pc:sldMk cId="265310640" sldId="332"/>
            <ac:picMk id="22" creationId="{A794AFE0-1A79-4A40-A7F6-252E693A6C13}"/>
          </ac:picMkLst>
        </pc:picChg>
        <pc:picChg chg="add mod">
          <ac:chgData name="Shunichi Kusano" userId="aac24ac7-6c3a-418c-b164-7f3b7cfa2cd3" providerId="ADAL" clId="{0726F543-17D4-41D5-86AD-BC866DB67FD5}" dt="2021-04-09T23:00:05.057" v="269" actId="1076"/>
          <ac:picMkLst>
            <pc:docMk/>
            <pc:sldMk cId="265310640" sldId="332"/>
            <ac:picMk id="24" creationId="{0C01C705-ACA4-44EE-A423-98C830E33D3A}"/>
          </ac:picMkLst>
        </pc:picChg>
        <pc:picChg chg="add mod">
          <ac:chgData name="Shunichi Kusano" userId="aac24ac7-6c3a-418c-b164-7f3b7cfa2cd3" providerId="ADAL" clId="{0726F543-17D4-41D5-86AD-BC866DB67FD5}" dt="2021-04-09T23:01:59.120" v="288" actId="1076"/>
          <ac:picMkLst>
            <pc:docMk/>
            <pc:sldMk cId="265310640" sldId="332"/>
            <ac:picMk id="26" creationId="{E8834D5F-6453-4643-A7BC-B496E56467B3}"/>
          </ac:picMkLst>
        </pc:picChg>
        <pc:picChg chg="add mod">
          <ac:chgData name="Shunichi Kusano" userId="aac24ac7-6c3a-418c-b164-7f3b7cfa2cd3" providerId="ADAL" clId="{0726F543-17D4-41D5-86AD-BC866DB67FD5}" dt="2021-04-09T23:01:16.480" v="281" actId="1076"/>
          <ac:picMkLst>
            <pc:docMk/>
            <pc:sldMk cId="265310640" sldId="332"/>
            <ac:picMk id="28" creationId="{6DEB3D01-C063-4F87-B12F-32F4C865147C}"/>
          </ac:picMkLst>
        </pc:picChg>
        <pc:picChg chg="add mod">
          <ac:chgData name="Shunichi Kusano" userId="aac24ac7-6c3a-418c-b164-7f3b7cfa2cd3" providerId="ADAL" clId="{0726F543-17D4-41D5-86AD-BC866DB67FD5}" dt="2021-04-09T23:01:54.497" v="287" actId="14100"/>
          <ac:picMkLst>
            <pc:docMk/>
            <pc:sldMk cId="265310640" sldId="332"/>
            <ac:picMk id="30" creationId="{CA564F8E-F526-492A-810F-C4A83AE30666}"/>
          </ac:picMkLst>
        </pc:picChg>
      </pc:sldChg>
      <pc:sldChg chg="modSp add mod">
        <pc:chgData name="Shunichi Kusano" userId="aac24ac7-6c3a-418c-b164-7f3b7cfa2cd3" providerId="ADAL" clId="{0726F543-17D4-41D5-86AD-BC866DB67FD5}" dt="2021-04-09T23:14:20.996" v="592" actId="20577"/>
        <pc:sldMkLst>
          <pc:docMk/>
          <pc:sldMk cId="2488913849" sldId="333"/>
        </pc:sldMkLst>
        <pc:spChg chg="mod">
          <ac:chgData name="Shunichi Kusano" userId="aac24ac7-6c3a-418c-b164-7f3b7cfa2cd3" providerId="ADAL" clId="{0726F543-17D4-41D5-86AD-BC866DB67FD5}" dt="2021-04-09T23:14:20.996" v="592" actId="20577"/>
          <ac:spMkLst>
            <pc:docMk/>
            <pc:sldMk cId="2488913849" sldId="333"/>
            <ac:spMk id="2" creationId="{860ADE3C-000C-4C12-B579-7A2F36FAB2CE}"/>
          </ac:spMkLst>
        </pc:spChg>
        <pc:spChg chg="mod">
          <ac:chgData name="Shunichi Kusano" userId="aac24ac7-6c3a-418c-b164-7f3b7cfa2cd3" providerId="ADAL" clId="{0726F543-17D4-41D5-86AD-BC866DB67FD5}" dt="2021-04-09T23:13:48.251" v="576" actId="20577"/>
          <ac:spMkLst>
            <pc:docMk/>
            <pc:sldMk cId="2488913849" sldId="333"/>
            <ac:spMk id="6" creationId="{3C485C53-2791-4E3D-945C-D732FAFDC642}"/>
          </ac:spMkLst>
        </pc:spChg>
        <pc:spChg chg="mod">
          <ac:chgData name="Shunichi Kusano" userId="aac24ac7-6c3a-418c-b164-7f3b7cfa2cd3" providerId="ADAL" clId="{0726F543-17D4-41D5-86AD-BC866DB67FD5}" dt="2021-04-09T23:13:56.717" v="589" actId="1037"/>
          <ac:spMkLst>
            <pc:docMk/>
            <pc:sldMk cId="2488913849" sldId="333"/>
            <ac:spMk id="23" creationId="{9D862C04-1F0D-4A72-B441-DFA1A7EC44B5}"/>
          </ac:spMkLst>
        </pc:spChg>
      </pc:sldChg>
    </pc:docChg>
  </pc:docChgLst>
  <pc:docChgLst>
    <pc:chgData name="Shunichi Kusano" userId="aac24ac7-6c3a-418c-b164-7f3b7cfa2cd3" providerId="ADAL" clId="{38D0053E-33EF-4CC6-85A7-527CEC2994E3}"/>
    <pc:docChg chg="delSld modSld">
      <pc:chgData name="Shunichi Kusano" userId="aac24ac7-6c3a-418c-b164-7f3b7cfa2cd3" providerId="ADAL" clId="{38D0053E-33EF-4CC6-85A7-527CEC2994E3}" dt="2021-04-09T23:31:47.555" v="606" actId="20577"/>
      <pc:docMkLst>
        <pc:docMk/>
      </pc:docMkLst>
      <pc:sldChg chg="modSp mod">
        <pc:chgData name="Shunichi Kusano" userId="aac24ac7-6c3a-418c-b164-7f3b7cfa2cd3" providerId="ADAL" clId="{38D0053E-33EF-4CC6-85A7-527CEC2994E3}" dt="2021-04-09T23:17:16.137" v="79" actId="20577"/>
        <pc:sldMkLst>
          <pc:docMk/>
          <pc:sldMk cId="925199049" sldId="256"/>
        </pc:sldMkLst>
        <pc:spChg chg="mod">
          <ac:chgData name="Shunichi Kusano" userId="aac24ac7-6c3a-418c-b164-7f3b7cfa2cd3" providerId="ADAL" clId="{38D0053E-33EF-4CC6-85A7-527CEC2994E3}" dt="2021-04-09T23:16:54.344" v="45" actId="20577"/>
          <ac:spMkLst>
            <pc:docMk/>
            <pc:sldMk cId="925199049" sldId="256"/>
            <ac:spMk id="2" creationId="{AD35FBCA-8E0B-4748-8EF5-641D069980A0}"/>
          </ac:spMkLst>
        </pc:spChg>
        <pc:spChg chg="mod">
          <ac:chgData name="Shunichi Kusano" userId="aac24ac7-6c3a-418c-b164-7f3b7cfa2cd3" providerId="ADAL" clId="{38D0053E-33EF-4CC6-85A7-527CEC2994E3}" dt="2021-04-09T23:17:16.137" v="79" actId="20577"/>
          <ac:spMkLst>
            <pc:docMk/>
            <pc:sldMk cId="925199049" sldId="256"/>
            <ac:spMk id="3" creationId="{5E51AA8F-979F-4229-AEE6-2DD8F8E8ECC0}"/>
          </ac:spMkLst>
        </pc:spChg>
      </pc:sldChg>
      <pc:sldChg chg="modSp mod">
        <pc:chgData name="Shunichi Kusano" userId="aac24ac7-6c3a-418c-b164-7f3b7cfa2cd3" providerId="ADAL" clId="{38D0053E-33EF-4CC6-85A7-527CEC2994E3}" dt="2021-04-09T23:21:41.878" v="224" actId="20577"/>
        <pc:sldMkLst>
          <pc:docMk/>
          <pc:sldMk cId="3075776518" sldId="257"/>
        </pc:sldMkLst>
        <pc:spChg chg="mod">
          <ac:chgData name="Shunichi Kusano" userId="aac24ac7-6c3a-418c-b164-7f3b7cfa2cd3" providerId="ADAL" clId="{38D0053E-33EF-4CC6-85A7-527CEC2994E3}" dt="2021-04-09T23:17:59.931" v="144" actId="20577"/>
          <ac:spMkLst>
            <pc:docMk/>
            <pc:sldMk cId="3075776518" sldId="257"/>
            <ac:spMk id="2" creationId="{E766C053-EE33-47FE-91F7-0A1E85E9D000}"/>
          </ac:spMkLst>
        </pc:spChg>
        <pc:spChg chg="mod">
          <ac:chgData name="Shunichi Kusano" userId="aac24ac7-6c3a-418c-b164-7f3b7cfa2cd3" providerId="ADAL" clId="{38D0053E-33EF-4CC6-85A7-527CEC2994E3}" dt="2021-04-09T23:21:41.878" v="224" actId="20577"/>
          <ac:spMkLst>
            <pc:docMk/>
            <pc:sldMk cId="3075776518" sldId="257"/>
            <ac:spMk id="5" creationId="{3C9F32F3-BCF7-44FB-B7E5-504BB1F2CB05}"/>
          </ac:spMkLst>
        </pc:spChg>
        <pc:spChg chg="mod">
          <ac:chgData name="Shunichi Kusano" userId="aac24ac7-6c3a-418c-b164-7f3b7cfa2cd3" providerId="ADAL" clId="{38D0053E-33EF-4CC6-85A7-527CEC2994E3}" dt="2021-04-09T23:18:09.482" v="157" actId="20577"/>
          <ac:spMkLst>
            <pc:docMk/>
            <pc:sldMk cId="3075776518" sldId="257"/>
            <ac:spMk id="6" creationId="{E556E2D9-747D-4377-A7B8-767536EC8C27}"/>
          </ac:spMkLst>
        </pc:spChg>
      </pc:sldChg>
      <pc:sldChg chg="del">
        <pc:chgData name="Shunichi Kusano" userId="aac24ac7-6c3a-418c-b164-7f3b7cfa2cd3" providerId="ADAL" clId="{38D0053E-33EF-4CC6-85A7-527CEC2994E3}" dt="2021-04-09T23:30:53.878" v="578" actId="47"/>
        <pc:sldMkLst>
          <pc:docMk/>
          <pc:sldMk cId="3048228275" sldId="258"/>
        </pc:sldMkLst>
      </pc:sldChg>
      <pc:sldChg chg="modSp mod">
        <pc:chgData name="Shunichi Kusano" userId="aac24ac7-6c3a-418c-b164-7f3b7cfa2cd3" providerId="ADAL" clId="{38D0053E-33EF-4CC6-85A7-527CEC2994E3}" dt="2021-04-09T23:31:47.555" v="606" actId="20577"/>
        <pc:sldMkLst>
          <pc:docMk/>
          <pc:sldMk cId="1343380570" sldId="331"/>
        </pc:sldMkLst>
        <pc:spChg chg="mod">
          <ac:chgData name="Shunichi Kusano" userId="aac24ac7-6c3a-418c-b164-7f3b7cfa2cd3" providerId="ADAL" clId="{38D0053E-33EF-4CC6-85A7-527CEC2994E3}" dt="2021-04-09T23:25:28.061" v="393" actId="20577"/>
          <ac:spMkLst>
            <pc:docMk/>
            <pc:sldMk cId="1343380570" sldId="331"/>
            <ac:spMk id="2" creationId="{00000000-0000-0000-0000-000000000000}"/>
          </ac:spMkLst>
        </pc:spChg>
        <pc:spChg chg="mod">
          <ac:chgData name="Shunichi Kusano" userId="aac24ac7-6c3a-418c-b164-7f3b7cfa2cd3" providerId="ADAL" clId="{38D0053E-33EF-4CC6-85A7-527CEC2994E3}" dt="2021-04-09T23:27:46.327" v="471" actId="14100"/>
          <ac:spMkLst>
            <pc:docMk/>
            <pc:sldMk cId="1343380570" sldId="331"/>
            <ac:spMk id="7" creationId="{00000000-0000-0000-0000-000000000000}"/>
          </ac:spMkLst>
        </pc:spChg>
        <pc:spChg chg="mod">
          <ac:chgData name="Shunichi Kusano" userId="aac24ac7-6c3a-418c-b164-7f3b7cfa2cd3" providerId="ADAL" clId="{38D0053E-33EF-4CC6-85A7-527CEC2994E3}" dt="2021-04-09T23:30:05.649" v="555" actId="1076"/>
          <ac:spMkLst>
            <pc:docMk/>
            <pc:sldMk cId="1343380570" sldId="331"/>
            <ac:spMk id="8" creationId="{00000000-0000-0000-0000-000000000000}"/>
          </ac:spMkLst>
        </pc:spChg>
        <pc:spChg chg="mod">
          <ac:chgData name="Shunichi Kusano" userId="aac24ac7-6c3a-418c-b164-7f3b7cfa2cd3" providerId="ADAL" clId="{38D0053E-33EF-4CC6-85A7-527CEC2994E3}" dt="2021-04-09T23:31:40.643" v="604" actId="20577"/>
          <ac:spMkLst>
            <pc:docMk/>
            <pc:sldMk cId="1343380570" sldId="331"/>
            <ac:spMk id="14" creationId="{00000000-0000-0000-0000-000000000000}"/>
          </ac:spMkLst>
        </pc:spChg>
        <pc:spChg chg="mod">
          <ac:chgData name="Shunichi Kusano" userId="aac24ac7-6c3a-418c-b164-7f3b7cfa2cd3" providerId="ADAL" clId="{38D0053E-33EF-4CC6-85A7-527CEC2994E3}" dt="2021-04-09T23:31:44.776" v="605" actId="20577"/>
          <ac:spMkLst>
            <pc:docMk/>
            <pc:sldMk cId="1343380570" sldId="331"/>
            <ac:spMk id="18" creationId="{00000000-0000-0000-0000-000000000000}"/>
          </ac:spMkLst>
        </pc:spChg>
        <pc:spChg chg="mod">
          <ac:chgData name="Shunichi Kusano" userId="aac24ac7-6c3a-418c-b164-7f3b7cfa2cd3" providerId="ADAL" clId="{38D0053E-33EF-4CC6-85A7-527CEC2994E3}" dt="2021-04-09T23:30:45.220" v="577" actId="1076"/>
          <ac:spMkLst>
            <pc:docMk/>
            <pc:sldMk cId="1343380570" sldId="331"/>
            <ac:spMk id="19" creationId="{00000000-0000-0000-0000-000000000000}"/>
          </ac:spMkLst>
        </pc:spChg>
        <pc:spChg chg="mod">
          <ac:chgData name="Shunichi Kusano" userId="aac24ac7-6c3a-418c-b164-7f3b7cfa2cd3" providerId="ADAL" clId="{38D0053E-33EF-4CC6-85A7-527CEC2994E3}" dt="2021-04-09T23:31:47.555" v="606" actId="20577"/>
          <ac:spMkLst>
            <pc:docMk/>
            <pc:sldMk cId="1343380570" sldId="331"/>
            <ac:spMk id="20" creationId="{00000000-0000-0000-0000-000000000000}"/>
          </ac:spMkLst>
        </pc:spChg>
        <pc:spChg chg="mod">
          <ac:chgData name="Shunichi Kusano" userId="aac24ac7-6c3a-418c-b164-7f3b7cfa2cd3" providerId="ADAL" clId="{38D0053E-33EF-4CC6-85A7-527CEC2994E3}" dt="2021-04-09T23:25:55.371" v="396" actId="6549"/>
          <ac:spMkLst>
            <pc:docMk/>
            <pc:sldMk cId="1343380570" sldId="331"/>
            <ac:spMk id="27" creationId="{1422CB6B-F940-4E3B-88B7-B6F1F316A0A5}"/>
          </ac:spMkLst>
        </pc:spChg>
        <pc:cxnChg chg="mod">
          <ac:chgData name="Shunichi Kusano" userId="aac24ac7-6c3a-418c-b164-7f3b7cfa2cd3" providerId="ADAL" clId="{38D0053E-33EF-4CC6-85A7-527CEC2994E3}" dt="2021-04-09T23:25:55.371" v="396" actId="6549"/>
          <ac:cxnSpMkLst>
            <pc:docMk/>
            <pc:sldMk cId="1343380570" sldId="331"/>
            <ac:cxnSpMk id="24" creationId="{0CECC86B-6332-4E5C-BBF1-C023B3B1B27F}"/>
          </ac:cxnSpMkLst>
        </pc:cxnChg>
      </pc:sldChg>
      <pc:sldChg chg="modSp mod">
        <pc:chgData name="Shunichi Kusano" userId="aac24ac7-6c3a-418c-b164-7f3b7cfa2cd3" providerId="ADAL" clId="{38D0053E-33EF-4CC6-85A7-527CEC2994E3}" dt="2021-04-09T23:25:06.075" v="364" actId="113"/>
        <pc:sldMkLst>
          <pc:docMk/>
          <pc:sldMk cId="265310640" sldId="332"/>
        </pc:sldMkLst>
        <pc:spChg chg="mod">
          <ac:chgData name="Shunichi Kusano" userId="aac24ac7-6c3a-418c-b164-7f3b7cfa2cd3" providerId="ADAL" clId="{38D0053E-33EF-4CC6-85A7-527CEC2994E3}" dt="2021-04-09T23:23:34.834" v="255" actId="20577"/>
          <ac:spMkLst>
            <pc:docMk/>
            <pc:sldMk cId="265310640" sldId="332"/>
            <ac:spMk id="2" creationId="{D57DEE81-D80A-4996-8222-DCF0A2530AD8}"/>
          </ac:spMkLst>
        </pc:spChg>
        <pc:graphicFrameChg chg="mod">
          <ac:chgData name="Shunichi Kusano" userId="aac24ac7-6c3a-418c-b164-7f3b7cfa2cd3" providerId="ADAL" clId="{38D0053E-33EF-4CC6-85A7-527CEC2994E3}" dt="2021-04-09T23:25:06.075" v="364" actId="113"/>
          <ac:graphicFrameMkLst>
            <pc:docMk/>
            <pc:sldMk cId="265310640" sldId="332"/>
            <ac:graphicFrameMk id="31" creationId="{79FCA3B7-F3E4-41D8-9732-58579E62FBED}"/>
          </ac:graphicFrameMkLst>
        </pc:graphicFrameChg>
        <pc:graphicFrameChg chg="mod">
          <ac:chgData name="Shunichi Kusano" userId="aac24ac7-6c3a-418c-b164-7f3b7cfa2cd3" providerId="ADAL" clId="{38D0053E-33EF-4CC6-85A7-527CEC2994E3}" dt="2021-04-09T23:24:48.112" v="362" actId="20577"/>
          <ac:graphicFrameMkLst>
            <pc:docMk/>
            <pc:sldMk cId="265310640" sldId="332"/>
            <ac:graphicFrameMk id="32" creationId="{8C87B33C-44F9-4A2A-9846-9A5006C3EA4B}"/>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0D3014-FAD9-4125-B80B-2F05E897F4C1}" type="doc">
      <dgm:prSet loTypeId="urn:microsoft.com/office/officeart/2005/8/layout/chevron1" loCatId="process" qsTypeId="urn:microsoft.com/office/officeart/2005/8/quickstyle/simple1" qsCatId="simple" csTypeId="urn:microsoft.com/office/officeart/2005/8/colors/accent1_2" csCatId="accent1" phldr="1"/>
      <dgm:spPr/>
    </dgm:pt>
    <dgm:pt modelId="{4B61D9B1-B909-43B7-911C-16D73E80AD30}">
      <dgm:prSet phldrT="[テキスト]"/>
      <dgm:spPr>
        <a:solidFill>
          <a:schemeClr val="tx2"/>
        </a:solidFill>
      </dgm:spPr>
      <dgm:t>
        <a:bodyPr/>
        <a:lstStyle/>
        <a:p>
          <a:r>
            <a:rPr kumimoji="1" lang="en-US" altLang="ja-JP" b="1" dirty="0">
              <a:latin typeface="Arial" pitchFamily="34" charset="0"/>
              <a:cs typeface="Arial" pitchFamily="34" charset="0"/>
            </a:rPr>
            <a:t>Camera Position</a:t>
          </a:r>
          <a:endParaRPr kumimoji="1" lang="ja-JP" altLang="en-US" b="1" dirty="0"/>
        </a:p>
      </dgm:t>
    </dgm:pt>
    <dgm:pt modelId="{0E19BEFA-6456-4203-8AC8-5D6F0B6DBD0B}" type="parTrans" cxnId="{ECBA4290-B386-4C45-9DA5-781E437A8485}">
      <dgm:prSet/>
      <dgm:spPr/>
      <dgm:t>
        <a:bodyPr/>
        <a:lstStyle/>
        <a:p>
          <a:endParaRPr kumimoji="1" lang="ja-JP" altLang="en-US"/>
        </a:p>
      </dgm:t>
    </dgm:pt>
    <dgm:pt modelId="{54542A4B-D7DA-4C26-9E40-3248DB465A38}" type="sibTrans" cxnId="{ECBA4290-B386-4C45-9DA5-781E437A8485}">
      <dgm:prSet/>
      <dgm:spPr/>
      <dgm:t>
        <a:bodyPr/>
        <a:lstStyle/>
        <a:p>
          <a:endParaRPr kumimoji="1" lang="ja-JP" altLang="en-US"/>
        </a:p>
      </dgm:t>
    </dgm:pt>
    <dgm:pt modelId="{6D3D5C1F-D594-4D26-BD7C-3791A01F20BF}">
      <dgm:prSet phldrT="[テキスト]"/>
      <dgm:spPr>
        <a:solidFill>
          <a:schemeClr val="tx2"/>
        </a:solidFill>
      </dgm:spPr>
      <dgm:t>
        <a:bodyPr/>
        <a:lstStyle/>
        <a:p>
          <a:r>
            <a:rPr kumimoji="1" lang="ja-JP" altLang="en-US" b="1" dirty="0"/>
            <a:t>（</a:t>
          </a:r>
          <a:r>
            <a:rPr kumimoji="1" lang="en-US" altLang="ja-JP" b="1" dirty="0"/>
            <a:t>preprocess</a:t>
          </a:r>
          <a:r>
            <a:rPr kumimoji="1" lang="ja-JP" altLang="en-US" b="1" dirty="0"/>
            <a:t>）</a:t>
          </a:r>
        </a:p>
      </dgm:t>
    </dgm:pt>
    <dgm:pt modelId="{F8E13DEF-319D-4768-8A30-EC151B1A53F1}" type="parTrans" cxnId="{A2F5E5D4-6A03-43A1-9522-AEC88E1E6304}">
      <dgm:prSet/>
      <dgm:spPr/>
      <dgm:t>
        <a:bodyPr/>
        <a:lstStyle/>
        <a:p>
          <a:endParaRPr kumimoji="1" lang="ja-JP" altLang="en-US"/>
        </a:p>
      </dgm:t>
    </dgm:pt>
    <dgm:pt modelId="{A798262E-7370-47CF-B9CD-64BDDA711669}" type="sibTrans" cxnId="{A2F5E5D4-6A03-43A1-9522-AEC88E1E6304}">
      <dgm:prSet/>
      <dgm:spPr/>
      <dgm:t>
        <a:bodyPr/>
        <a:lstStyle/>
        <a:p>
          <a:endParaRPr kumimoji="1" lang="ja-JP" altLang="en-US"/>
        </a:p>
      </dgm:t>
    </dgm:pt>
    <dgm:pt modelId="{6E658894-094F-434F-8728-AA47F1068E5A}">
      <dgm:prSet phldrT="[テキスト]"/>
      <dgm:spPr>
        <a:solidFill>
          <a:schemeClr val="tx2"/>
        </a:solidFill>
      </dgm:spPr>
      <dgm:t>
        <a:bodyPr/>
        <a:lstStyle/>
        <a:p>
          <a:r>
            <a:rPr kumimoji="1" lang="en-US" altLang="ja-JP" b="1" dirty="0" err="1">
              <a:latin typeface="Arial" pitchFamily="34" charset="0"/>
              <a:cs typeface="Arial" pitchFamily="34" charset="0"/>
            </a:rPr>
            <a:t>Undistortion</a:t>
          </a:r>
          <a:endParaRPr kumimoji="1" lang="ja-JP" altLang="en-US" b="1" dirty="0"/>
        </a:p>
      </dgm:t>
    </dgm:pt>
    <dgm:pt modelId="{5A528F02-644C-49FF-90CC-4D08C7400CAB}" type="parTrans" cxnId="{19734B59-DCB3-4B22-80D4-4F494E683F27}">
      <dgm:prSet/>
      <dgm:spPr/>
      <dgm:t>
        <a:bodyPr/>
        <a:lstStyle/>
        <a:p>
          <a:endParaRPr kumimoji="1" lang="ja-JP" altLang="en-US"/>
        </a:p>
      </dgm:t>
    </dgm:pt>
    <dgm:pt modelId="{48EC00A4-322F-4A82-88A4-768B2B0516D7}" type="sibTrans" cxnId="{19734B59-DCB3-4B22-80D4-4F494E683F27}">
      <dgm:prSet/>
      <dgm:spPr/>
      <dgm:t>
        <a:bodyPr/>
        <a:lstStyle/>
        <a:p>
          <a:endParaRPr kumimoji="1" lang="ja-JP" altLang="en-US"/>
        </a:p>
      </dgm:t>
    </dgm:pt>
    <dgm:pt modelId="{AAB6121E-DE41-4CD9-A91C-58BDBA3DE838}">
      <dgm:prSet phldrT="[テキスト]"/>
      <dgm:spPr>
        <a:solidFill>
          <a:schemeClr val="tx2"/>
        </a:solidFill>
      </dgm:spPr>
      <dgm:t>
        <a:bodyPr/>
        <a:lstStyle/>
        <a:p>
          <a:r>
            <a:rPr kumimoji="1" lang="en-US" altLang="ja-JP" b="1" dirty="0"/>
            <a:t>Pose estimation</a:t>
          </a:r>
          <a:endParaRPr kumimoji="1" lang="ja-JP" altLang="en-US" b="1" dirty="0"/>
        </a:p>
      </dgm:t>
    </dgm:pt>
    <dgm:pt modelId="{97333CFE-7993-4CD7-B5BB-8651F637A2AB}" type="parTrans" cxnId="{6A762D7D-E0F0-4C5A-B0DD-180CAD0E4F6D}">
      <dgm:prSet/>
      <dgm:spPr/>
      <dgm:t>
        <a:bodyPr/>
        <a:lstStyle/>
        <a:p>
          <a:endParaRPr kumimoji="1" lang="ja-JP" altLang="en-US"/>
        </a:p>
      </dgm:t>
    </dgm:pt>
    <dgm:pt modelId="{33FC9255-AC07-4400-B76D-8515D6FACEE7}" type="sibTrans" cxnId="{6A762D7D-E0F0-4C5A-B0DD-180CAD0E4F6D}">
      <dgm:prSet/>
      <dgm:spPr/>
      <dgm:t>
        <a:bodyPr/>
        <a:lstStyle/>
        <a:p>
          <a:endParaRPr kumimoji="1" lang="ja-JP" altLang="en-US"/>
        </a:p>
      </dgm:t>
    </dgm:pt>
    <dgm:pt modelId="{5E62FC33-1FC1-4968-B025-6C7EDC452D8E}" type="pres">
      <dgm:prSet presAssocID="{880D3014-FAD9-4125-B80B-2F05E897F4C1}" presName="Name0" presStyleCnt="0">
        <dgm:presLayoutVars>
          <dgm:dir/>
          <dgm:animLvl val="lvl"/>
          <dgm:resizeHandles val="exact"/>
        </dgm:presLayoutVars>
      </dgm:prSet>
      <dgm:spPr/>
    </dgm:pt>
    <dgm:pt modelId="{91CA3CCC-6FEB-4F16-8D2B-C34BDFAD1795}" type="pres">
      <dgm:prSet presAssocID="{4B61D9B1-B909-43B7-911C-16D73E80AD30}" presName="parTxOnly" presStyleLbl="node1" presStyleIdx="0" presStyleCnt="4">
        <dgm:presLayoutVars>
          <dgm:chMax val="0"/>
          <dgm:chPref val="0"/>
          <dgm:bulletEnabled val="1"/>
        </dgm:presLayoutVars>
      </dgm:prSet>
      <dgm:spPr/>
    </dgm:pt>
    <dgm:pt modelId="{36B8C55B-E0AB-4CBF-9D43-9B041E882E52}" type="pres">
      <dgm:prSet presAssocID="{54542A4B-D7DA-4C26-9E40-3248DB465A38}" presName="parTxOnlySpace" presStyleCnt="0"/>
      <dgm:spPr/>
    </dgm:pt>
    <dgm:pt modelId="{D98FF01A-A8E2-4072-8F45-558C71476A0C}" type="pres">
      <dgm:prSet presAssocID="{6D3D5C1F-D594-4D26-BD7C-3791A01F20BF}" presName="parTxOnly" presStyleLbl="node1" presStyleIdx="1" presStyleCnt="4">
        <dgm:presLayoutVars>
          <dgm:chMax val="0"/>
          <dgm:chPref val="0"/>
          <dgm:bulletEnabled val="1"/>
        </dgm:presLayoutVars>
      </dgm:prSet>
      <dgm:spPr/>
    </dgm:pt>
    <dgm:pt modelId="{9BF0FCE0-1AEF-460E-9F79-CFB142BD56E8}" type="pres">
      <dgm:prSet presAssocID="{A798262E-7370-47CF-B9CD-64BDDA711669}" presName="parTxOnlySpace" presStyleCnt="0"/>
      <dgm:spPr/>
    </dgm:pt>
    <dgm:pt modelId="{7FE91E4F-5130-4AF9-A620-0F3146809A8D}" type="pres">
      <dgm:prSet presAssocID="{6E658894-094F-434F-8728-AA47F1068E5A}" presName="parTxOnly" presStyleLbl="node1" presStyleIdx="2" presStyleCnt="4">
        <dgm:presLayoutVars>
          <dgm:chMax val="0"/>
          <dgm:chPref val="0"/>
          <dgm:bulletEnabled val="1"/>
        </dgm:presLayoutVars>
      </dgm:prSet>
      <dgm:spPr/>
    </dgm:pt>
    <dgm:pt modelId="{BBA409C1-AFDC-4B2B-964A-041D5CA885AC}" type="pres">
      <dgm:prSet presAssocID="{48EC00A4-322F-4A82-88A4-768B2B0516D7}" presName="parTxOnlySpace" presStyleCnt="0"/>
      <dgm:spPr/>
    </dgm:pt>
    <dgm:pt modelId="{80010F29-56ED-4450-9E7D-2A9301CF482F}" type="pres">
      <dgm:prSet presAssocID="{AAB6121E-DE41-4CD9-A91C-58BDBA3DE838}" presName="parTxOnly" presStyleLbl="node1" presStyleIdx="3" presStyleCnt="4">
        <dgm:presLayoutVars>
          <dgm:chMax val="0"/>
          <dgm:chPref val="0"/>
          <dgm:bulletEnabled val="1"/>
        </dgm:presLayoutVars>
      </dgm:prSet>
      <dgm:spPr/>
    </dgm:pt>
  </dgm:ptLst>
  <dgm:cxnLst>
    <dgm:cxn modelId="{686A382E-CDEA-42A8-9B3D-61B795D8C5DA}" type="presOf" srcId="{4B61D9B1-B909-43B7-911C-16D73E80AD30}" destId="{91CA3CCC-6FEB-4F16-8D2B-C34BDFAD1795}" srcOrd="0" destOrd="0" presId="urn:microsoft.com/office/officeart/2005/8/layout/chevron1"/>
    <dgm:cxn modelId="{EF38F05E-5007-4CB1-8C53-25F53281C059}" type="presOf" srcId="{880D3014-FAD9-4125-B80B-2F05E897F4C1}" destId="{5E62FC33-1FC1-4968-B025-6C7EDC452D8E}" srcOrd="0" destOrd="0" presId="urn:microsoft.com/office/officeart/2005/8/layout/chevron1"/>
    <dgm:cxn modelId="{66413C44-5450-4280-8853-64F10C43E268}" type="presOf" srcId="{6E658894-094F-434F-8728-AA47F1068E5A}" destId="{7FE91E4F-5130-4AF9-A620-0F3146809A8D}" srcOrd="0" destOrd="0" presId="urn:microsoft.com/office/officeart/2005/8/layout/chevron1"/>
    <dgm:cxn modelId="{19734B59-DCB3-4B22-80D4-4F494E683F27}" srcId="{880D3014-FAD9-4125-B80B-2F05E897F4C1}" destId="{6E658894-094F-434F-8728-AA47F1068E5A}" srcOrd="2" destOrd="0" parTransId="{5A528F02-644C-49FF-90CC-4D08C7400CAB}" sibTransId="{48EC00A4-322F-4A82-88A4-768B2B0516D7}"/>
    <dgm:cxn modelId="{6A762D7D-E0F0-4C5A-B0DD-180CAD0E4F6D}" srcId="{880D3014-FAD9-4125-B80B-2F05E897F4C1}" destId="{AAB6121E-DE41-4CD9-A91C-58BDBA3DE838}" srcOrd="3" destOrd="0" parTransId="{97333CFE-7993-4CD7-B5BB-8651F637A2AB}" sibTransId="{33FC9255-AC07-4400-B76D-8515D6FACEE7}"/>
    <dgm:cxn modelId="{ECBA4290-B386-4C45-9DA5-781E437A8485}" srcId="{880D3014-FAD9-4125-B80B-2F05E897F4C1}" destId="{4B61D9B1-B909-43B7-911C-16D73E80AD30}" srcOrd="0" destOrd="0" parTransId="{0E19BEFA-6456-4203-8AC8-5D6F0B6DBD0B}" sibTransId="{54542A4B-D7DA-4C26-9E40-3248DB465A38}"/>
    <dgm:cxn modelId="{694267AA-121F-441F-AE29-C9E5EE89D3B6}" type="presOf" srcId="{6D3D5C1F-D594-4D26-BD7C-3791A01F20BF}" destId="{D98FF01A-A8E2-4072-8F45-558C71476A0C}" srcOrd="0" destOrd="0" presId="urn:microsoft.com/office/officeart/2005/8/layout/chevron1"/>
    <dgm:cxn modelId="{A2F5E5D4-6A03-43A1-9522-AEC88E1E6304}" srcId="{880D3014-FAD9-4125-B80B-2F05E897F4C1}" destId="{6D3D5C1F-D594-4D26-BD7C-3791A01F20BF}" srcOrd="1" destOrd="0" parTransId="{F8E13DEF-319D-4768-8A30-EC151B1A53F1}" sibTransId="{A798262E-7370-47CF-B9CD-64BDDA711669}"/>
    <dgm:cxn modelId="{426C31D5-C74D-4919-864F-685E06CEFC93}" type="presOf" srcId="{AAB6121E-DE41-4CD9-A91C-58BDBA3DE838}" destId="{80010F29-56ED-4450-9E7D-2A9301CF482F}" srcOrd="0" destOrd="0" presId="urn:microsoft.com/office/officeart/2005/8/layout/chevron1"/>
    <dgm:cxn modelId="{9B96E47F-91FE-44BE-BED8-B7C7969CEA55}" type="presParOf" srcId="{5E62FC33-1FC1-4968-B025-6C7EDC452D8E}" destId="{91CA3CCC-6FEB-4F16-8D2B-C34BDFAD1795}" srcOrd="0" destOrd="0" presId="urn:microsoft.com/office/officeart/2005/8/layout/chevron1"/>
    <dgm:cxn modelId="{0B4BD93E-9A37-401C-A714-AD58BAD276EE}" type="presParOf" srcId="{5E62FC33-1FC1-4968-B025-6C7EDC452D8E}" destId="{36B8C55B-E0AB-4CBF-9D43-9B041E882E52}" srcOrd="1" destOrd="0" presId="urn:microsoft.com/office/officeart/2005/8/layout/chevron1"/>
    <dgm:cxn modelId="{C9FFBF07-5304-497C-8FC5-1031A671362B}" type="presParOf" srcId="{5E62FC33-1FC1-4968-B025-6C7EDC452D8E}" destId="{D98FF01A-A8E2-4072-8F45-558C71476A0C}" srcOrd="2" destOrd="0" presId="urn:microsoft.com/office/officeart/2005/8/layout/chevron1"/>
    <dgm:cxn modelId="{D4F94A0D-7F6C-4B3E-B59E-2845E35BE4F1}" type="presParOf" srcId="{5E62FC33-1FC1-4968-B025-6C7EDC452D8E}" destId="{9BF0FCE0-1AEF-460E-9F79-CFB142BD56E8}" srcOrd="3" destOrd="0" presId="urn:microsoft.com/office/officeart/2005/8/layout/chevron1"/>
    <dgm:cxn modelId="{D859DB7C-F2C4-4D37-A9F9-AEC134B365CC}" type="presParOf" srcId="{5E62FC33-1FC1-4968-B025-6C7EDC452D8E}" destId="{7FE91E4F-5130-4AF9-A620-0F3146809A8D}" srcOrd="4" destOrd="0" presId="urn:microsoft.com/office/officeart/2005/8/layout/chevron1"/>
    <dgm:cxn modelId="{CEA1F6A1-0029-467C-AA1B-92CFC51FEF3E}" type="presParOf" srcId="{5E62FC33-1FC1-4968-B025-6C7EDC452D8E}" destId="{BBA409C1-AFDC-4B2B-964A-041D5CA885AC}" srcOrd="5" destOrd="0" presId="urn:microsoft.com/office/officeart/2005/8/layout/chevron1"/>
    <dgm:cxn modelId="{1C62FAC7-F741-42DD-B736-0DCEFF6B293A}" type="presParOf" srcId="{5E62FC33-1FC1-4968-B025-6C7EDC452D8E}" destId="{80010F29-56ED-4450-9E7D-2A9301CF482F}" srcOrd="6"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80D3014-FAD9-4125-B80B-2F05E897F4C1}" type="doc">
      <dgm:prSet loTypeId="urn:microsoft.com/office/officeart/2005/8/layout/chevron1" loCatId="process" qsTypeId="urn:microsoft.com/office/officeart/2005/8/quickstyle/simple1" qsCatId="simple" csTypeId="urn:microsoft.com/office/officeart/2005/8/colors/accent1_2" csCatId="accent1" phldr="1"/>
      <dgm:spPr/>
    </dgm:pt>
    <dgm:pt modelId="{7F9EB1C5-F61B-4199-9E7C-AF7267C45118}">
      <dgm:prSet phldrT="[テキスト]"/>
      <dgm:spPr>
        <a:solidFill>
          <a:schemeClr val="tx2"/>
        </a:solidFill>
      </dgm:spPr>
      <dgm:t>
        <a:bodyPr/>
        <a:lstStyle/>
        <a:p>
          <a:r>
            <a:rPr kumimoji="1" lang="en-US" altLang="ja-JP" b="1" dirty="0"/>
            <a:t>Correction</a:t>
          </a:r>
          <a:endParaRPr kumimoji="1" lang="ja-JP" altLang="en-US" b="1" dirty="0"/>
        </a:p>
      </dgm:t>
    </dgm:pt>
    <dgm:pt modelId="{DF16FCF9-0CC1-4DEE-8D30-D191E9A21889}" type="parTrans" cxnId="{7D92D5C1-F970-4C13-BFDA-3E80875A2C96}">
      <dgm:prSet/>
      <dgm:spPr/>
      <dgm:t>
        <a:bodyPr/>
        <a:lstStyle/>
        <a:p>
          <a:endParaRPr kumimoji="1" lang="ja-JP" altLang="en-US"/>
        </a:p>
      </dgm:t>
    </dgm:pt>
    <dgm:pt modelId="{E30DF619-9FA6-4F44-B688-DF8643A1C976}" type="sibTrans" cxnId="{7D92D5C1-F970-4C13-BFDA-3E80875A2C96}">
      <dgm:prSet/>
      <dgm:spPr/>
      <dgm:t>
        <a:bodyPr/>
        <a:lstStyle/>
        <a:p>
          <a:endParaRPr kumimoji="1" lang="ja-JP" altLang="en-US"/>
        </a:p>
      </dgm:t>
    </dgm:pt>
    <dgm:pt modelId="{2F9F1D0F-F30F-4715-B2AA-D02BF0A4E6FA}">
      <dgm:prSet phldrT="[テキスト]"/>
      <dgm:spPr>
        <a:solidFill>
          <a:schemeClr val="tx2"/>
        </a:solidFill>
      </dgm:spPr>
      <dgm:t>
        <a:bodyPr/>
        <a:lstStyle/>
        <a:p>
          <a:r>
            <a:rPr kumimoji="1" lang="en-US" altLang="ja-JP" b="1" dirty="0"/>
            <a:t>Synchronization</a:t>
          </a:r>
          <a:endParaRPr kumimoji="1" lang="ja-JP" altLang="en-US" b="1" dirty="0"/>
        </a:p>
      </dgm:t>
    </dgm:pt>
    <dgm:pt modelId="{075E4F49-9CD5-49DB-88A5-9D2C8E2F655F}" type="parTrans" cxnId="{B311DC22-BB73-4177-AAA2-15E29BD3D32E}">
      <dgm:prSet/>
      <dgm:spPr/>
      <dgm:t>
        <a:bodyPr/>
        <a:lstStyle/>
        <a:p>
          <a:endParaRPr kumimoji="1" lang="ja-JP" altLang="en-US"/>
        </a:p>
      </dgm:t>
    </dgm:pt>
    <dgm:pt modelId="{3901F54B-E4E8-4B38-BD3B-89F0ABB29C99}" type="sibTrans" cxnId="{B311DC22-BB73-4177-AAA2-15E29BD3D32E}">
      <dgm:prSet/>
      <dgm:spPr/>
      <dgm:t>
        <a:bodyPr/>
        <a:lstStyle/>
        <a:p>
          <a:endParaRPr kumimoji="1" lang="ja-JP" altLang="en-US"/>
        </a:p>
      </dgm:t>
    </dgm:pt>
    <dgm:pt modelId="{A947CC7A-367D-4558-8456-26BABEC06FA4}">
      <dgm:prSet phldrT="[テキスト]"/>
      <dgm:spPr>
        <a:solidFill>
          <a:schemeClr val="tx2"/>
        </a:solidFill>
      </dgm:spPr>
      <dgm:t>
        <a:bodyPr/>
        <a:lstStyle/>
        <a:p>
          <a:r>
            <a:rPr kumimoji="1" lang="en-US" altLang="ja-JP" b="1" dirty="0"/>
            <a:t>3D Pose estimation</a:t>
          </a:r>
          <a:endParaRPr kumimoji="1" lang="ja-JP" altLang="en-US" b="1" dirty="0"/>
        </a:p>
      </dgm:t>
    </dgm:pt>
    <dgm:pt modelId="{A9EF1E58-61DE-4EED-94C6-5319034C2E0B}" type="parTrans" cxnId="{EC50018C-F74A-42E9-99E5-D10453AABF62}">
      <dgm:prSet/>
      <dgm:spPr/>
      <dgm:t>
        <a:bodyPr/>
        <a:lstStyle/>
        <a:p>
          <a:endParaRPr kumimoji="1" lang="ja-JP" altLang="en-US"/>
        </a:p>
      </dgm:t>
    </dgm:pt>
    <dgm:pt modelId="{B3AF9325-21CB-427D-9667-1CF1364EF07D}" type="sibTrans" cxnId="{EC50018C-F74A-42E9-99E5-D10453AABF62}">
      <dgm:prSet/>
      <dgm:spPr/>
      <dgm:t>
        <a:bodyPr/>
        <a:lstStyle/>
        <a:p>
          <a:endParaRPr kumimoji="1" lang="ja-JP" altLang="en-US"/>
        </a:p>
      </dgm:t>
    </dgm:pt>
    <dgm:pt modelId="{5E62FC33-1FC1-4968-B025-6C7EDC452D8E}" type="pres">
      <dgm:prSet presAssocID="{880D3014-FAD9-4125-B80B-2F05E897F4C1}" presName="Name0" presStyleCnt="0">
        <dgm:presLayoutVars>
          <dgm:dir/>
          <dgm:animLvl val="lvl"/>
          <dgm:resizeHandles val="exact"/>
        </dgm:presLayoutVars>
      </dgm:prSet>
      <dgm:spPr/>
    </dgm:pt>
    <dgm:pt modelId="{136FD99E-D0CB-40F4-930B-AB81E1EC2DAF}" type="pres">
      <dgm:prSet presAssocID="{7F9EB1C5-F61B-4199-9E7C-AF7267C45118}" presName="parTxOnly" presStyleLbl="node1" presStyleIdx="0" presStyleCnt="3" custScaleX="63357" custLinFactNeighborX="-600" custLinFactNeighborY="12727">
        <dgm:presLayoutVars>
          <dgm:chMax val="0"/>
          <dgm:chPref val="0"/>
          <dgm:bulletEnabled val="1"/>
        </dgm:presLayoutVars>
      </dgm:prSet>
      <dgm:spPr/>
    </dgm:pt>
    <dgm:pt modelId="{6EC138AC-51B5-478C-9416-DAD7FCDB6084}" type="pres">
      <dgm:prSet presAssocID="{E30DF619-9FA6-4F44-B688-DF8643A1C976}" presName="parTxOnlySpace" presStyleCnt="0"/>
      <dgm:spPr/>
    </dgm:pt>
    <dgm:pt modelId="{03AFC8D3-8468-4977-802A-7BF932B963C5}" type="pres">
      <dgm:prSet presAssocID="{2F9F1D0F-F30F-4715-B2AA-D02BF0A4E6FA}" presName="parTxOnly" presStyleLbl="node1" presStyleIdx="1" presStyleCnt="3" custScaleX="61951">
        <dgm:presLayoutVars>
          <dgm:chMax val="0"/>
          <dgm:chPref val="0"/>
          <dgm:bulletEnabled val="1"/>
        </dgm:presLayoutVars>
      </dgm:prSet>
      <dgm:spPr/>
    </dgm:pt>
    <dgm:pt modelId="{26D3EA65-4D7C-4DE9-8A04-EEA81F62BE31}" type="pres">
      <dgm:prSet presAssocID="{3901F54B-E4E8-4B38-BD3B-89F0ABB29C99}" presName="parTxOnlySpace" presStyleCnt="0"/>
      <dgm:spPr/>
    </dgm:pt>
    <dgm:pt modelId="{914FEC40-BBE7-43AC-BE8B-1501EEFE1418}" type="pres">
      <dgm:prSet presAssocID="{A947CC7A-367D-4558-8456-26BABEC06FA4}" presName="parTxOnly" presStyleLbl="node1" presStyleIdx="2" presStyleCnt="3" custScaleX="107680">
        <dgm:presLayoutVars>
          <dgm:chMax val="0"/>
          <dgm:chPref val="0"/>
          <dgm:bulletEnabled val="1"/>
        </dgm:presLayoutVars>
      </dgm:prSet>
      <dgm:spPr/>
    </dgm:pt>
  </dgm:ptLst>
  <dgm:cxnLst>
    <dgm:cxn modelId="{B311DC22-BB73-4177-AAA2-15E29BD3D32E}" srcId="{880D3014-FAD9-4125-B80B-2F05E897F4C1}" destId="{2F9F1D0F-F30F-4715-B2AA-D02BF0A4E6FA}" srcOrd="1" destOrd="0" parTransId="{075E4F49-9CD5-49DB-88A5-9D2C8E2F655F}" sibTransId="{3901F54B-E4E8-4B38-BD3B-89F0ABB29C99}"/>
    <dgm:cxn modelId="{0015D62A-38CC-488D-BABD-AE2E332645FD}" type="presOf" srcId="{7F9EB1C5-F61B-4199-9E7C-AF7267C45118}" destId="{136FD99E-D0CB-40F4-930B-AB81E1EC2DAF}" srcOrd="0" destOrd="0" presId="urn:microsoft.com/office/officeart/2005/8/layout/chevron1"/>
    <dgm:cxn modelId="{EF38F05E-5007-4CB1-8C53-25F53281C059}" type="presOf" srcId="{880D3014-FAD9-4125-B80B-2F05E897F4C1}" destId="{5E62FC33-1FC1-4968-B025-6C7EDC452D8E}" srcOrd="0" destOrd="0" presId="urn:microsoft.com/office/officeart/2005/8/layout/chevron1"/>
    <dgm:cxn modelId="{5FBAB072-0909-4AE1-9C81-3BC3B09F8EE8}" type="presOf" srcId="{A947CC7A-367D-4558-8456-26BABEC06FA4}" destId="{914FEC40-BBE7-43AC-BE8B-1501EEFE1418}" srcOrd="0" destOrd="0" presId="urn:microsoft.com/office/officeart/2005/8/layout/chevron1"/>
    <dgm:cxn modelId="{EC50018C-F74A-42E9-99E5-D10453AABF62}" srcId="{880D3014-FAD9-4125-B80B-2F05E897F4C1}" destId="{A947CC7A-367D-4558-8456-26BABEC06FA4}" srcOrd="2" destOrd="0" parTransId="{A9EF1E58-61DE-4EED-94C6-5319034C2E0B}" sibTransId="{B3AF9325-21CB-427D-9667-1CF1364EF07D}"/>
    <dgm:cxn modelId="{7D92D5C1-F970-4C13-BFDA-3E80875A2C96}" srcId="{880D3014-FAD9-4125-B80B-2F05E897F4C1}" destId="{7F9EB1C5-F61B-4199-9E7C-AF7267C45118}" srcOrd="0" destOrd="0" parTransId="{DF16FCF9-0CC1-4DEE-8D30-D191E9A21889}" sibTransId="{E30DF619-9FA6-4F44-B688-DF8643A1C976}"/>
    <dgm:cxn modelId="{6FD906E6-29A1-4A4A-9547-D43F9A11C66C}" type="presOf" srcId="{2F9F1D0F-F30F-4715-B2AA-D02BF0A4E6FA}" destId="{03AFC8D3-8468-4977-802A-7BF932B963C5}" srcOrd="0" destOrd="0" presId="urn:microsoft.com/office/officeart/2005/8/layout/chevron1"/>
    <dgm:cxn modelId="{E2070BE1-BE86-43F1-AD95-313D5AAE7E30}" type="presParOf" srcId="{5E62FC33-1FC1-4968-B025-6C7EDC452D8E}" destId="{136FD99E-D0CB-40F4-930B-AB81E1EC2DAF}" srcOrd="0" destOrd="0" presId="urn:microsoft.com/office/officeart/2005/8/layout/chevron1"/>
    <dgm:cxn modelId="{2C8B44B0-B2B7-4C0C-8C2F-775A7B67D6C7}" type="presParOf" srcId="{5E62FC33-1FC1-4968-B025-6C7EDC452D8E}" destId="{6EC138AC-51B5-478C-9416-DAD7FCDB6084}" srcOrd="1" destOrd="0" presId="urn:microsoft.com/office/officeart/2005/8/layout/chevron1"/>
    <dgm:cxn modelId="{65AC9725-43AB-41AC-BBFA-A15F3C58550A}" type="presParOf" srcId="{5E62FC33-1FC1-4968-B025-6C7EDC452D8E}" destId="{03AFC8D3-8468-4977-802A-7BF932B963C5}" srcOrd="2" destOrd="0" presId="urn:microsoft.com/office/officeart/2005/8/layout/chevron1"/>
    <dgm:cxn modelId="{625053F5-767E-4E5F-AC73-E8B030960724}" type="presParOf" srcId="{5E62FC33-1FC1-4968-B025-6C7EDC452D8E}" destId="{26D3EA65-4D7C-4DE9-8A04-EEA81F62BE31}" srcOrd="3" destOrd="0" presId="urn:microsoft.com/office/officeart/2005/8/layout/chevron1"/>
    <dgm:cxn modelId="{8B74E5D8-C367-4EFD-8AF1-71FF2726215B}" type="presParOf" srcId="{5E62FC33-1FC1-4968-B025-6C7EDC452D8E}" destId="{914FEC40-BBE7-43AC-BE8B-1501EEFE1418}" srcOrd="4" destOrd="0" presId="urn:microsoft.com/office/officeart/2005/8/layout/chevron1"/>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CA3CCC-6FEB-4F16-8D2B-C34BDFAD1795}">
      <dsp:nvSpPr>
        <dsp:cNvPr id="0" name=""/>
        <dsp:cNvSpPr/>
      </dsp:nvSpPr>
      <dsp:spPr>
        <a:xfrm>
          <a:off x="5134" y="0"/>
          <a:ext cx="2988832" cy="508082"/>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kumimoji="1" lang="en-US" altLang="ja-JP" sz="2200" b="1" kern="1200" dirty="0">
              <a:latin typeface="Arial" pitchFamily="34" charset="0"/>
              <a:cs typeface="Arial" pitchFamily="34" charset="0"/>
            </a:rPr>
            <a:t>Camera Position</a:t>
          </a:r>
          <a:endParaRPr kumimoji="1" lang="ja-JP" altLang="en-US" sz="2200" b="1" kern="1200" dirty="0"/>
        </a:p>
      </dsp:txBody>
      <dsp:txXfrm>
        <a:off x="259175" y="0"/>
        <a:ext cx="2480750" cy="508082"/>
      </dsp:txXfrm>
    </dsp:sp>
    <dsp:sp modelId="{D98FF01A-A8E2-4072-8F45-558C71476A0C}">
      <dsp:nvSpPr>
        <dsp:cNvPr id="0" name=""/>
        <dsp:cNvSpPr/>
      </dsp:nvSpPr>
      <dsp:spPr>
        <a:xfrm>
          <a:off x="2695083" y="0"/>
          <a:ext cx="2988832" cy="508082"/>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kumimoji="1" lang="ja-JP" altLang="en-US" sz="2200" b="1" kern="1200" dirty="0"/>
            <a:t>（</a:t>
          </a:r>
          <a:r>
            <a:rPr kumimoji="1" lang="en-US" altLang="ja-JP" sz="2200" b="1" kern="1200" dirty="0"/>
            <a:t>preprocess</a:t>
          </a:r>
          <a:r>
            <a:rPr kumimoji="1" lang="ja-JP" altLang="en-US" sz="2200" b="1" kern="1200" dirty="0"/>
            <a:t>）</a:t>
          </a:r>
        </a:p>
      </dsp:txBody>
      <dsp:txXfrm>
        <a:off x="2949124" y="0"/>
        <a:ext cx="2480750" cy="508082"/>
      </dsp:txXfrm>
    </dsp:sp>
    <dsp:sp modelId="{7FE91E4F-5130-4AF9-A620-0F3146809A8D}">
      <dsp:nvSpPr>
        <dsp:cNvPr id="0" name=""/>
        <dsp:cNvSpPr/>
      </dsp:nvSpPr>
      <dsp:spPr>
        <a:xfrm>
          <a:off x="5385033" y="0"/>
          <a:ext cx="2988832" cy="508082"/>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kumimoji="1" lang="en-US" altLang="ja-JP" sz="2200" b="1" kern="1200" dirty="0" err="1">
              <a:latin typeface="Arial" pitchFamily="34" charset="0"/>
              <a:cs typeface="Arial" pitchFamily="34" charset="0"/>
            </a:rPr>
            <a:t>Undistortion</a:t>
          </a:r>
          <a:endParaRPr kumimoji="1" lang="ja-JP" altLang="en-US" sz="2200" b="1" kern="1200" dirty="0"/>
        </a:p>
      </dsp:txBody>
      <dsp:txXfrm>
        <a:off x="5639074" y="0"/>
        <a:ext cx="2480750" cy="508082"/>
      </dsp:txXfrm>
    </dsp:sp>
    <dsp:sp modelId="{80010F29-56ED-4450-9E7D-2A9301CF482F}">
      <dsp:nvSpPr>
        <dsp:cNvPr id="0" name=""/>
        <dsp:cNvSpPr/>
      </dsp:nvSpPr>
      <dsp:spPr>
        <a:xfrm>
          <a:off x="8074982" y="0"/>
          <a:ext cx="2988832" cy="508082"/>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8011" tIns="29337" rIns="29337" bIns="29337" numCol="1" spcCol="1270" anchor="ctr" anchorCtr="0">
          <a:noAutofit/>
        </a:bodyPr>
        <a:lstStyle/>
        <a:p>
          <a:pPr marL="0" lvl="0" indent="0" algn="ctr" defTabSz="977900">
            <a:lnSpc>
              <a:spcPct val="90000"/>
            </a:lnSpc>
            <a:spcBef>
              <a:spcPct val="0"/>
            </a:spcBef>
            <a:spcAft>
              <a:spcPct val="35000"/>
            </a:spcAft>
            <a:buNone/>
          </a:pPr>
          <a:r>
            <a:rPr kumimoji="1" lang="en-US" altLang="ja-JP" sz="2200" b="1" kern="1200" dirty="0"/>
            <a:t>Pose estimation</a:t>
          </a:r>
          <a:endParaRPr kumimoji="1" lang="ja-JP" altLang="en-US" sz="2200" b="1" kern="1200" dirty="0"/>
        </a:p>
      </dsp:txBody>
      <dsp:txXfrm>
        <a:off x="8329023" y="0"/>
        <a:ext cx="2480750" cy="50808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6FD99E-D0CB-40F4-930B-AB81E1EC2DAF}">
      <dsp:nvSpPr>
        <dsp:cNvPr id="0" name=""/>
        <dsp:cNvSpPr/>
      </dsp:nvSpPr>
      <dsp:spPr>
        <a:xfrm>
          <a:off x="86" y="0"/>
          <a:ext cx="3290746" cy="507600"/>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marL="0" lvl="0" indent="0" algn="ctr" defTabSz="1022350">
            <a:lnSpc>
              <a:spcPct val="90000"/>
            </a:lnSpc>
            <a:spcBef>
              <a:spcPct val="0"/>
            </a:spcBef>
            <a:spcAft>
              <a:spcPct val="35000"/>
            </a:spcAft>
            <a:buNone/>
          </a:pPr>
          <a:r>
            <a:rPr kumimoji="1" lang="en-US" altLang="ja-JP" sz="2300" b="1" kern="1200" dirty="0"/>
            <a:t>Correction</a:t>
          </a:r>
          <a:endParaRPr kumimoji="1" lang="ja-JP" altLang="en-US" sz="2300" b="1" kern="1200" dirty="0"/>
        </a:p>
      </dsp:txBody>
      <dsp:txXfrm>
        <a:off x="253886" y="0"/>
        <a:ext cx="2783146" cy="507600"/>
      </dsp:txXfrm>
    </dsp:sp>
    <dsp:sp modelId="{03AFC8D3-8468-4977-802A-7BF932B963C5}">
      <dsp:nvSpPr>
        <dsp:cNvPr id="0" name=""/>
        <dsp:cNvSpPr/>
      </dsp:nvSpPr>
      <dsp:spPr>
        <a:xfrm>
          <a:off x="2774552" y="0"/>
          <a:ext cx="3217719" cy="507600"/>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marL="0" lvl="0" indent="0" algn="ctr" defTabSz="1022350">
            <a:lnSpc>
              <a:spcPct val="90000"/>
            </a:lnSpc>
            <a:spcBef>
              <a:spcPct val="0"/>
            </a:spcBef>
            <a:spcAft>
              <a:spcPct val="35000"/>
            </a:spcAft>
            <a:buNone/>
          </a:pPr>
          <a:r>
            <a:rPr kumimoji="1" lang="en-US" altLang="ja-JP" sz="2300" b="1" kern="1200" dirty="0"/>
            <a:t>Synchronization</a:t>
          </a:r>
          <a:endParaRPr kumimoji="1" lang="ja-JP" altLang="en-US" sz="2300" b="1" kern="1200" dirty="0"/>
        </a:p>
      </dsp:txBody>
      <dsp:txXfrm>
        <a:off x="3028352" y="0"/>
        <a:ext cx="2710119" cy="507600"/>
      </dsp:txXfrm>
    </dsp:sp>
    <dsp:sp modelId="{914FEC40-BBE7-43AC-BE8B-1501EEFE1418}">
      <dsp:nvSpPr>
        <dsp:cNvPr id="0" name=""/>
        <dsp:cNvSpPr/>
      </dsp:nvSpPr>
      <dsp:spPr>
        <a:xfrm>
          <a:off x="5472874" y="0"/>
          <a:ext cx="5592872" cy="507600"/>
        </a:xfrm>
        <a:prstGeom prst="chevron">
          <a:avLst/>
        </a:prstGeom>
        <a:solidFill>
          <a:schemeClr val="tx2"/>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2012" tIns="30671" rIns="30671" bIns="30671" numCol="1" spcCol="1270" anchor="ctr" anchorCtr="0">
          <a:noAutofit/>
        </a:bodyPr>
        <a:lstStyle/>
        <a:p>
          <a:pPr marL="0" lvl="0" indent="0" algn="ctr" defTabSz="1022350">
            <a:lnSpc>
              <a:spcPct val="90000"/>
            </a:lnSpc>
            <a:spcBef>
              <a:spcPct val="0"/>
            </a:spcBef>
            <a:spcAft>
              <a:spcPct val="35000"/>
            </a:spcAft>
            <a:buNone/>
          </a:pPr>
          <a:r>
            <a:rPr kumimoji="1" lang="en-US" altLang="ja-JP" sz="2300" b="1" kern="1200" dirty="0"/>
            <a:t>3D Pose estimation</a:t>
          </a:r>
          <a:endParaRPr kumimoji="1" lang="ja-JP" altLang="en-US" sz="2300" b="1" kern="1200" dirty="0"/>
        </a:p>
      </dsp:txBody>
      <dsp:txXfrm>
        <a:off x="5726674" y="0"/>
        <a:ext cx="5085272" cy="507600"/>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104775"/>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104775"/>
          </a:xfrm>
          <a:prstGeom prst="rect">
            <a:avLst/>
          </a:prstGeom>
        </p:spPr>
        <p:txBody>
          <a:bodyPr vert="horz" lIns="91440" tIns="45720" rIns="91440" bIns="45720" rtlCol="0"/>
          <a:lstStyle>
            <a:lvl1pPr algn="r">
              <a:defRPr sz="1200"/>
            </a:lvl1pPr>
          </a:lstStyle>
          <a:p>
            <a:fld id="{C147A7A2-3E8E-45BB-BDA2-6A3B63985378}" type="datetimeFigureOut">
              <a:rPr kumimoji="1" lang="ja-JP" altLang="en-US" smtClean="0"/>
              <a:t>2021/4/28</a:t>
            </a:fld>
            <a:endParaRPr kumimoji="1" lang="ja-JP" altLang="en-US"/>
          </a:p>
        </p:txBody>
      </p:sp>
      <p:sp>
        <p:nvSpPr>
          <p:cNvPr id="4" name="スライド イメージ プレースホルダー 3"/>
          <p:cNvSpPr>
            <a:spLocks noGrp="1" noRot="1" noChangeAspect="1"/>
          </p:cNvSpPr>
          <p:nvPr>
            <p:ph type="sldImg" idx="2"/>
          </p:nvPr>
        </p:nvSpPr>
        <p:spPr>
          <a:xfrm>
            <a:off x="2798763" y="263525"/>
            <a:ext cx="1260475" cy="709613"/>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1012825"/>
            <a:ext cx="5486400" cy="828675"/>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2000250"/>
            <a:ext cx="2971800" cy="104775"/>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2000250"/>
            <a:ext cx="2971800" cy="104775"/>
          </a:xfrm>
          <a:prstGeom prst="rect">
            <a:avLst/>
          </a:prstGeom>
        </p:spPr>
        <p:txBody>
          <a:bodyPr vert="horz" lIns="91440" tIns="45720" rIns="91440" bIns="45720" rtlCol="0" anchor="b"/>
          <a:lstStyle>
            <a:lvl1pPr algn="r">
              <a:defRPr sz="1200"/>
            </a:lvl1pPr>
          </a:lstStyle>
          <a:p>
            <a:fld id="{14348222-3F48-446C-A10D-14DC66EC59FF}" type="slidenum">
              <a:rPr kumimoji="1" lang="ja-JP" altLang="en-US" smtClean="0"/>
              <a:t>‹#›</a:t>
            </a:fld>
            <a:endParaRPr kumimoji="1" lang="ja-JP" altLang="en-US"/>
          </a:p>
        </p:txBody>
      </p:sp>
    </p:spTree>
    <p:extLst>
      <p:ext uri="{BB962C8B-B14F-4D97-AF65-F5344CB8AC3E}">
        <p14:creationId xmlns:p14="http://schemas.microsoft.com/office/powerpoint/2010/main" val="309608295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normAutofit fontScale="25000" lnSpcReduction="20000"/>
          </a:bodyPr>
          <a:lstStyle/>
          <a:p>
            <a:r>
              <a:rPr kumimoji="1" lang="en-US" altLang="ja-JP" err="1">
                <a:ea typeface="游ゴシック Medium" panose="020B0500000000000000" pitchFamily="50" charset="-128"/>
              </a:rPr>
              <a:t>estimateCameraParameters</a:t>
            </a:r>
            <a:r>
              <a:rPr kumimoji="1" lang="ja-JP" altLang="en-US">
                <a:ea typeface="游ゴシック Medium" panose="020B0500000000000000" pitchFamily="50" charset="-128"/>
              </a:rPr>
              <a:t>関数の</a:t>
            </a:r>
            <a:r>
              <a:rPr kumimoji="1" lang="en-US" altLang="ja-JP">
                <a:ea typeface="游ゴシック Medium" panose="020B0500000000000000" pitchFamily="50" charset="-128"/>
              </a:rPr>
              <a:t>Doc</a:t>
            </a:r>
            <a:r>
              <a:rPr kumimoji="1" lang="ja-JP" altLang="en-US">
                <a:ea typeface="游ゴシック Medium" panose="020B0500000000000000" pitchFamily="50" charset="-128"/>
              </a:rPr>
              <a:t>、もしくは、単一カメラのキャリブレーションアプリの解説のはじめのところ：</a:t>
            </a:r>
            <a:r>
              <a:rPr kumimoji="1" lang="en-US" altLang="ja-JP">
                <a:ea typeface="游ゴシック Medium" panose="020B0500000000000000" pitchFamily="50" charset="-128"/>
              </a:rPr>
              <a:t>Algorithm:</a:t>
            </a:r>
            <a:r>
              <a:rPr kumimoji="1" lang="ja-JP" altLang="en-US">
                <a:ea typeface="游ゴシック Medium" panose="020B0500000000000000" pitchFamily="50" charset="-128"/>
              </a:rPr>
              <a:t> 視野角</a:t>
            </a:r>
            <a:r>
              <a:rPr kumimoji="1" lang="en-US" altLang="ja-JP">
                <a:ea typeface="游ゴシック Medium" panose="020B0500000000000000" pitchFamily="50" charset="-128"/>
              </a:rPr>
              <a:t>95</a:t>
            </a:r>
            <a:r>
              <a:rPr kumimoji="1" lang="ja-JP" altLang="en-US">
                <a:ea typeface="游ゴシック Medium" panose="020B0500000000000000" pitchFamily="50" charset="-128"/>
              </a:rPr>
              <a:t>度までのカメラで使用可能</a:t>
            </a:r>
            <a:endParaRPr kumimoji="1" lang="en-US" altLang="ja-JP">
              <a:ea typeface="游ゴシック Medium" panose="020B0500000000000000" pitchFamily="50" charset="-128"/>
            </a:endParaRPr>
          </a:p>
          <a:p>
            <a:endParaRPr kumimoji="1" lang="en-US" altLang="ja-JP">
              <a:ea typeface="游ゴシック Medium" panose="020B0500000000000000" pitchFamily="50" charset="-128"/>
            </a:endParaRPr>
          </a:p>
          <a:p>
            <a:r>
              <a:rPr kumimoji="1" lang="en-US" altLang="ja-JP">
                <a:ea typeface="游ゴシック Medium" panose="020B0500000000000000" pitchFamily="50" charset="-128"/>
              </a:rPr>
              <a:t>that there are many implementations of checkerboard detectors that produce low accuracy results, while the one provided in CVST is quite good and produces sub-pixel accurate results.  For example, the detector in OpenCV is fast, but often comes up with locations that are visibly off by one or more pixels, especially when the checkerboard is slanted at a sharper angle.  That is not the case for the detector in CVST.</a:t>
            </a:r>
            <a:r>
              <a:rPr kumimoji="1" lang="ja-JP" altLang="en-US">
                <a:ea typeface="游ゴシック Medium" panose="020B0500000000000000" pitchFamily="50" charset="-128"/>
              </a:rPr>
              <a:t> </a:t>
            </a:r>
            <a:r>
              <a:rPr kumimoji="1" lang="en-US" altLang="ja-JP">
                <a:ea typeface="游ゴシック Medium" panose="020B0500000000000000" pitchFamily="50" charset="-128"/>
              </a:rPr>
              <a:t>(Witek)</a:t>
            </a:r>
          </a:p>
          <a:p>
            <a:endParaRPr kumimoji="1" lang="en-US" altLang="ja-JP">
              <a:ea typeface="游ゴシック Medium" panose="020B0500000000000000" pitchFamily="50" charset="-128"/>
            </a:endParaRPr>
          </a:p>
          <a:p>
            <a:pPr defTabSz="931156">
              <a:defRPr/>
            </a:pPr>
            <a:r>
              <a:rPr lang="en-US" altLang="ja-JP" err="1">
                <a:ea typeface="游ゴシック Medium" panose="020B0500000000000000" pitchFamily="50" charset="-128"/>
              </a:rPr>
              <a:t>detectCheckerboardPoints</a:t>
            </a:r>
            <a:r>
              <a:rPr lang="en-US" altLang="ja-JP">
                <a:ea typeface="游ゴシック Medium" panose="020B0500000000000000" pitchFamily="50" charset="-128"/>
              </a:rPr>
              <a:t> is considerably more robust and more accurate than the corresponding function in OpenCV.  It will detect the checkerboard in many cases where OpenCV’s detector simply fails, and our sub-pixel localization of the corners is much more precise.  In fact, I have seen several questions on stackoverflow.com, where people were having trouble detecting their checkerboards using OpenCV.  In every one of those cases, </a:t>
            </a:r>
            <a:r>
              <a:rPr lang="en-US" altLang="ja-JP" err="1">
                <a:ea typeface="游ゴシック Medium" panose="020B0500000000000000" pitchFamily="50" charset="-128"/>
              </a:rPr>
              <a:t>detectCheckerboardPoints</a:t>
            </a:r>
            <a:r>
              <a:rPr lang="en-US" altLang="ja-JP">
                <a:ea typeface="游ゴシック Medium" panose="020B0500000000000000" pitchFamily="50" charset="-128"/>
              </a:rPr>
              <a:t>() has been able to detect the checkerboard correctly. (Dima)</a:t>
            </a:r>
            <a:endParaRPr lang="ja-JP" altLang="ja-JP">
              <a:ea typeface="游ゴシック Medium" panose="020B0500000000000000" pitchFamily="50" charset="-128"/>
            </a:endParaRPr>
          </a:p>
          <a:p>
            <a:endParaRPr kumimoji="1" lang="en-US" altLang="ja-JP">
              <a:ea typeface="游ゴシック Medium" panose="020B0500000000000000" pitchFamily="50" charset="-128"/>
            </a:endParaRPr>
          </a:p>
          <a:p>
            <a:r>
              <a:rPr kumimoji="1" lang="en-US" altLang="ja-JP">
                <a:ea typeface="游ゴシック Medium" panose="020B0500000000000000" pitchFamily="50" charset="-128"/>
              </a:rPr>
              <a:t>Accurate and well tested optimization routine developed by the Optimization toolbox team (Witek)</a:t>
            </a:r>
          </a:p>
          <a:p>
            <a:endParaRPr kumimoji="1" lang="en-US" altLang="ja-JP">
              <a:ea typeface="游ゴシック Medium" panose="020B0500000000000000" pitchFamily="50" charset="-128"/>
            </a:endParaRPr>
          </a:p>
          <a:p>
            <a:r>
              <a:rPr kumimoji="1" lang="en-US" altLang="ja-JP">
                <a:ea typeface="游ゴシック Medium" panose="020B0500000000000000" pitchFamily="50" charset="-128"/>
              </a:rPr>
              <a:t>if a customer substituted them with their own pattern detector and provided the corresponding world coordinates, then they'd be able to calibrate using their custom pattern.  The only requirement is that the pattern is flat.</a:t>
            </a:r>
            <a:r>
              <a:rPr kumimoji="1" lang="ja-JP" altLang="en-US">
                <a:ea typeface="游ゴシック Medium" panose="020B0500000000000000" pitchFamily="50" charset="-128"/>
              </a:rPr>
              <a:t>　</a:t>
            </a:r>
            <a:r>
              <a:rPr kumimoji="1" lang="en-US" altLang="ja-JP">
                <a:ea typeface="游ゴシック Medium" panose="020B0500000000000000" pitchFamily="50" charset="-128"/>
              </a:rPr>
              <a:t>(Witek)</a:t>
            </a:r>
          </a:p>
          <a:p>
            <a:endParaRPr kumimoji="1" lang="en-US" altLang="ja-JP">
              <a:ea typeface="游ゴシック Medium" panose="020B0500000000000000" pitchFamily="50" charset="-128"/>
            </a:endParaRPr>
          </a:p>
          <a:p>
            <a:r>
              <a:rPr kumimoji="1" lang="en-US" altLang="ja-JP">
                <a:ea typeface="游ゴシック Medium" panose="020B0500000000000000" pitchFamily="50" charset="-128"/>
              </a:rPr>
              <a:t>APPS</a:t>
            </a:r>
            <a:r>
              <a:rPr kumimoji="1" lang="ja-JP" altLang="en-US">
                <a:ea typeface="游ゴシック Medium" panose="020B0500000000000000" pitchFamily="50" charset="-128"/>
              </a:rPr>
              <a:t> </a:t>
            </a:r>
            <a:r>
              <a:rPr kumimoji="1" lang="en-US" altLang="ja-JP">
                <a:ea typeface="游ゴシック Medium" panose="020B0500000000000000" pitchFamily="50" charset="-128"/>
              </a:rPr>
              <a:t>:</a:t>
            </a:r>
            <a:r>
              <a:rPr kumimoji="1" lang="ja-JP" altLang="en-US">
                <a:ea typeface="游ゴシック Medium" panose="020B0500000000000000" pitchFamily="50" charset="-128"/>
              </a:rPr>
              <a:t> </a:t>
            </a:r>
            <a:r>
              <a:rPr kumimoji="1" lang="en-US" altLang="ja-JP">
                <a:ea typeface="游ゴシック Medium" panose="020B0500000000000000" pitchFamily="50" charset="-128"/>
              </a:rPr>
              <a:t>easy to use</a:t>
            </a:r>
            <a:r>
              <a:rPr kumimoji="1" lang="en-US" altLang="ja-JP" baseline="0">
                <a:ea typeface="游ゴシック Medium" panose="020B0500000000000000" pitchFamily="50" charset="-128"/>
              </a:rPr>
              <a:t> for calibration and</a:t>
            </a:r>
            <a:r>
              <a:rPr kumimoji="1" lang="en-US" altLang="ja-JP">
                <a:ea typeface="游ゴシック Medium" panose="020B0500000000000000" pitchFamily="50" charset="-128"/>
              </a:rPr>
              <a:t> result (accuracy)</a:t>
            </a:r>
            <a:r>
              <a:rPr kumimoji="1" lang="en-US" altLang="ja-JP" baseline="0">
                <a:ea typeface="游ゴシック Medium" panose="020B0500000000000000" pitchFamily="50" charset="-128"/>
              </a:rPr>
              <a:t> evaluation.</a:t>
            </a:r>
          </a:p>
          <a:p>
            <a:endParaRPr kumimoji="1" lang="en-US" altLang="ja-JP" baseline="0">
              <a:ea typeface="游ゴシック Medium" panose="020B0500000000000000" pitchFamily="50" charset="-128"/>
            </a:endParaRPr>
          </a:p>
          <a:p>
            <a:r>
              <a:rPr kumimoji="1" lang="en-US" altLang="ja-JP" baseline="0">
                <a:ea typeface="游ゴシック Medium" panose="020B0500000000000000" pitchFamily="50" charset="-128"/>
              </a:rPr>
              <a:t>------------------------------------------------------------------</a:t>
            </a:r>
          </a:p>
          <a:p>
            <a:r>
              <a:rPr kumimoji="1" lang="en-US" altLang="ja-JP" baseline="0" err="1">
                <a:ea typeface="游ゴシック Medium" panose="020B0500000000000000" pitchFamily="50" charset="-128"/>
              </a:rPr>
              <a:t>detectChekerBoardPoint</a:t>
            </a:r>
            <a:r>
              <a:rPr kumimoji="1" lang="en-US" altLang="ja-JP" baseline="0">
                <a:ea typeface="游ゴシック Medium" panose="020B0500000000000000" pitchFamily="50" charset="-128"/>
              </a:rPr>
              <a:t>    :   </a:t>
            </a:r>
            <a:r>
              <a:rPr kumimoji="1" lang="ja-JP" altLang="en-US" baseline="0">
                <a:ea typeface="游ゴシック Medium" panose="020B0500000000000000" pitchFamily="50" charset="-128"/>
              </a:rPr>
              <a:t>撮った沢山の写真中の、チェッカーボードの交点を自動で検出</a:t>
            </a:r>
          </a:p>
          <a:p>
            <a:endParaRPr kumimoji="1" lang="ja-JP" altLang="en-US" baseline="0">
              <a:ea typeface="游ゴシック Medium" panose="020B0500000000000000" pitchFamily="50" charset="-128"/>
            </a:endParaRPr>
          </a:p>
          <a:p>
            <a:r>
              <a:rPr kumimoji="1" lang="en-US" altLang="ja-JP" baseline="0" err="1">
                <a:ea typeface="游ゴシック Medium" panose="020B0500000000000000" pitchFamily="50" charset="-128"/>
              </a:rPr>
              <a:t>generateCheckerboardPoint</a:t>
            </a:r>
            <a:r>
              <a:rPr kumimoji="1" lang="en-US" altLang="ja-JP" baseline="0">
                <a:ea typeface="游ゴシック Medium" panose="020B0500000000000000" pitchFamily="50" charset="-128"/>
              </a:rPr>
              <a:t>   :  </a:t>
            </a:r>
            <a:r>
              <a:rPr kumimoji="1" lang="ja-JP" altLang="en-US" baseline="0">
                <a:ea typeface="游ゴシック Medium" panose="020B0500000000000000" pitchFamily="50" charset="-128"/>
              </a:rPr>
              <a:t>実世界での理想的なチェッカーボードの交点の位置を計算</a:t>
            </a:r>
          </a:p>
          <a:p>
            <a:r>
              <a:rPr kumimoji="1" lang="ja-JP" altLang="en-US" baseline="0">
                <a:ea typeface="游ゴシック Medium" panose="020B0500000000000000" pitchFamily="50" charset="-128"/>
              </a:rPr>
              <a:t>                                             （ 例えば、ものさしで測った、ます一つの大きさが</a:t>
            </a:r>
            <a:r>
              <a:rPr kumimoji="1" lang="en-US" altLang="ja-JP" baseline="0">
                <a:ea typeface="游ゴシック Medium" panose="020B0500000000000000" pitchFamily="50" charset="-128"/>
              </a:rPr>
              <a:t>15cm</a:t>
            </a:r>
            <a:r>
              <a:rPr kumimoji="1" lang="ja-JP" altLang="en-US" baseline="0">
                <a:ea typeface="游ゴシック Medium" panose="020B0500000000000000" pitchFamily="50" charset="-128"/>
              </a:rPr>
              <a:t>であれば、</a:t>
            </a:r>
            <a:r>
              <a:rPr kumimoji="1" lang="en-US" altLang="ja-JP" baseline="0">
                <a:ea typeface="游ゴシック Medium" panose="020B0500000000000000" pitchFamily="50" charset="-128"/>
              </a:rPr>
              <a:t>15cm</a:t>
            </a:r>
            <a:r>
              <a:rPr kumimoji="1" lang="ja-JP" altLang="en-US" baseline="0">
                <a:ea typeface="游ゴシック Medium" panose="020B0500000000000000" pitchFamily="50" charset="-128"/>
              </a:rPr>
              <a:t>ごとに周期的に点が並んでいる</a:t>
            </a:r>
            <a:r>
              <a:rPr kumimoji="1" lang="en-US" altLang="ja-JP" baseline="0">
                <a:ea typeface="游ゴシック Medium" panose="020B0500000000000000" pitchFamily="50" charset="-128"/>
              </a:rPr>
              <a:t>X</a:t>
            </a:r>
            <a:r>
              <a:rPr kumimoji="1" lang="ja-JP" altLang="en-US" baseline="0">
                <a:ea typeface="游ゴシック Medium" panose="020B0500000000000000" pitchFamily="50" charset="-128"/>
              </a:rPr>
              <a:t>と</a:t>
            </a:r>
            <a:r>
              <a:rPr kumimoji="1" lang="en-US" altLang="ja-JP" baseline="0">
                <a:ea typeface="游ゴシック Medium" panose="020B0500000000000000" pitchFamily="50" charset="-128"/>
              </a:rPr>
              <a:t>Y</a:t>
            </a:r>
            <a:r>
              <a:rPr kumimoji="1" lang="ja-JP" altLang="en-US" baseline="0">
                <a:ea typeface="游ゴシック Medium" panose="020B0500000000000000" pitchFamily="50" charset="-128"/>
              </a:rPr>
              <a:t>の座標）</a:t>
            </a:r>
          </a:p>
          <a:p>
            <a:endParaRPr kumimoji="1" lang="ja-JP" altLang="en-US" baseline="0">
              <a:ea typeface="游ゴシック Medium" panose="020B0500000000000000" pitchFamily="50" charset="-128"/>
            </a:endParaRPr>
          </a:p>
          <a:p>
            <a:r>
              <a:rPr kumimoji="1" lang="en-US" altLang="ja-JP" baseline="0" err="1">
                <a:ea typeface="游ゴシック Medium" panose="020B0500000000000000" pitchFamily="50" charset="-128"/>
              </a:rPr>
              <a:t>estimateCameraParameters</a:t>
            </a:r>
            <a:r>
              <a:rPr kumimoji="1" lang="en-US" altLang="ja-JP" baseline="0">
                <a:ea typeface="游ゴシック Medium" panose="020B0500000000000000" pitchFamily="50" charset="-128"/>
              </a:rPr>
              <a:t>  : </a:t>
            </a:r>
            <a:r>
              <a:rPr kumimoji="1" lang="ja-JP" altLang="en-US" baseline="0">
                <a:ea typeface="游ゴシック Medium" panose="020B0500000000000000" pitchFamily="50" charset="-128"/>
              </a:rPr>
              <a:t>理想的なチェッカー位置から、写真で撮影したチェッカーボードがどの位ずれているかで、カメラパラメーターを計算</a:t>
            </a: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になります。</a:t>
            </a: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ステレオの場合は、写真が左右</a:t>
            </a:r>
            <a:r>
              <a:rPr kumimoji="1" lang="en-US" altLang="ja-JP" baseline="0">
                <a:ea typeface="游ゴシック Medium" panose="020B0500000000000000" pitchFamily="50" charset="-128"/>
              </a:rPr>
              <a:t>2</a:t>
            </a:r>
            <a:r>
              <a:rPr kumimoji="1" lang="ja-JP" altLang="en-US" baseline="0">
                <a:ea typeface="游ゴシック Medium" panose="020B0500000000000000" pitchFamily="50" charset="-128"/>
              </a:rPr>
              <a:t>セットになるだけで、用いる関数は同じです。</a:t>
            </a: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利点に関しては、</a:t>
            </a:r>
          </a:p>
          <a:p>
            <a:r>
              <a:rPr kumimoji="1" lang="ja-JP" altLang="en-US" baseline="0">
                <a:ea typeface="游ゴシック Medium" panose="020B0500000000000000" pitchFamily="50" charset="-128"/>
              </a:rPr>
              <a:t>１）</a:t>
            </a:r>
            <a:r>
              <a:rPr kumimoji="1" lang="en-US" altLang="ja-JP" baseline="0">
                <a:ea typeface="游ゴシック Medium" panose="020B0500000000000000" pitchFamily="50" charset="-128"/>
              </a:rPr>
              <a:t>APPS</a:t>
            </a:r>
            <a:r>
              <a:rPr kumimoji="1" lang="ja-JP" altLang="en-US" baseline="0">
                <a:ea typeface="游ゴシック Medium" panose="020B0500000000000000" pitchFamily="50" charset="-128"/>
              </a:rPr>
              <a:t>に関しては、キャリブレーションの実行に加え、結果の精度評価まで行え、使い方が簡単。</a:t>
            </a:r>
          </a:p>
          <a:p>
            <a:r>
              <a:rPr kumimoji="1" lang="ja-JP" altLang="en-US" baseline="0">
                <a:ea typeface="游ゴシック Medium" panose="020B0500000000000000" pitchFamily="50" charset="-128"/>
              </a:rPr>
              <a:t>２）</a:t>
            </a:r>
            <a:r>
              <a:rPr kumimoji="1" lang="en-US" altLang="ja-JP" baseline="0" err="1">
                <a:ea typeface="游ゴシック Medium" panose="020B0500000000000000" pitchFamily="50" charset="-128"/>
              </a:rPr>
              <a:t>detectChekerBoardPoint</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は、</a:t>
            </a:r>
            <a:r>
              <a:rPr kumimoji="1" lang="en-US" altLang="ja-JP" baseline="0">
                <a:ea typeface="游ゴシック Medium" panose="020B0500000000000000" pitchFamily="50" charset="-128"/>
              </a:rPr>
              <a:t>MathWorks</a:t>
            </a:r>
            <a:r>
              <a:rPr kumimoji="1" lang="ja-JP" altLang="en-US" baseline="0">
                <a:ea typeface="游ゴシック Medium" panose="020B0500000000000000" pitchFamily="50" charset="-128"/>
              </a:rPr>
              <a:t>独自に開発したやり方が実装されていて他の物に比べて精度が高く、お客さんの評価も高いです。</a:t>
            </a:r>
          </a:p>
          <a:p>
            <a:r>
              <a:rPr kumimoji="1" lang="ja-JP" altLang="en-US" baseline="0">
                <a:ea typeface="游ゴシック Medium" panose="020B0500000000000000" pitchFamily="50" charset="-128"/>
              </a:rPr>
              <a:t>        その性能を何か数字で表すのは難しいのですが</a:t>
            </a:r>
          </a:p>
          <a:p>
            <a:r>
              <a:rPr kumimoji="1" lang="ja-JP" altLang="en-US" baseline="0">
                <a:ea typeface="游ゴシック Medium" panose="020B0500000000000000" pitchFamily="50" charset="-128"/>
              </a:rPr>
              <a:t>       もし、</a:t>
            </a:r>
            <a:r>
              <a:rPr kumimoji="1" lang="en-US" altLang="ja-JP" baseline="0">
                <a:ea typeface="游ゴシック Medium" panose="020B0500000000000000" pitchFamily="50" charset="-128"/>
              </a:rPr>
              <a:t>OpenCV</a:t>
            </a:r>
            <a:r>
              <a:rPr kumimoji="1" lang="ja-JP" altLang="en-US" baseline="0">
                <a:ea typeface="游ゴシック Medium" panose="020B0500000000000000" pitchFamily="50" charset="-128"/>
              </a:rPr>
              <a:t>とか他のものでうまくいかない等</a:t>
            </a:r>
            <a:r>
              <a:rPr kumimoji="1" lang="en-US" altLang="ja-JP" baseline="0">
                <a:ea typeface="游ゴシック Medium" panose="020B0500000000000000" pitchFamily="50" charset="-128"/>
              </a:rPr>
              <a:t>Pain</a:t>
            </a:r>
            <a:r>
              <a:rPr kumimoji="1" lang="ja-JP" altLang="en-US" baseline="0">
                <a:ea typeface="游ゴシック Medium" panose="020B0500000000000000" pitchFamily="50" charset="-128"/>
              </a:rPr>
              <a:t>があれば是非お勧めです。</a:t>
            </a:r>
          </a:p>
          <a:p>
            <a:r>
              <a:rPr kumimoji="1" lang="ja-JP" altLang="en-US" baseline="0">
                <a:ea typeface="游ゴシック Medium" panose="020B0500000000000000" pitchFamily="50" charset="-128"/>
              </a:rPr>
              <a:t>３）</a:t>
            </a:r>
            <a:r>
              <a:rPr kumimoji="1" lang="en-US" altLang="ja-JP" baseline="0" err="1">
                <a:ea typeface="游ゴシック Medium" panose="020B0500000000000000" pitchFamily="50" charset="-128"/>
              </a:rPr>
              <a:t>estimateCameraParameters</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 </a:t>
            </a:r>
            <a:r>
              <a:rPr kumimoji="1" lang="en-US" altLang="ja-JP" baseline="0">
                <a:ea typeface="游ゴシック Medium" panose="020B0500000000000000" pitchFamily="50" charset="-128"/>
              </a:rPr>
              <a:t>Optimization Toolbox</a:t>
            </a:r>
            <a:r>
              <a:rPr kumimoji="1" lang="ja-JP" altLang="en-US" baseline="0">
                <a:ea typeface="游ゴシック Medium" panose="020B0500000000000000" pitchFamily="50" charset="-128"/>
              </a:rPr>
              <a:t>の開発グループによって作られた最適化エンジンが載っていますので</a:t>
            </a:r>
          </a:p>
          <a:p>
            <a:r>
              <a:rPr kumimoji="1" lang="ja-JP" altLang="en-US" baseline="0">
                <a:ea typeface="游ゴシック Medium" panose="020B0500000000000000" pitchFamily="50" charset="-128"/>
              </a:rPr>
              <a:t>                                                         安定して性能が出ます</a:t>
            </a:r>
          </a:p>
          <a:p>
            <a:endParaRPr kumimoji="1" lang="ja-JP" altLang="en-US" baseline="0">
              <a:ea typeface="游ゴシック Medium" panose="020B0500000000000000" pitchFamily="50" charset="-128"/>
            </a:endParaRP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このキャリブレーションは、数式にフィッティングしてレンズ歪補正の係数を求めていますが、</a:t>
            </a:r>
          </a:p>
          <a:p>
            <a:r>
              <a:rPr kumimoji="1" lang="ja-JP" altLang="en-US" baseline="0">
                <a:ea typeface="游ゴシック Medium" panose="020B0500000000000000" pitchFamily="50" charset="-128"/>
              </a:rPr>
              <a:t>魚眼レンズの場合は数式ではうまくいかないので、通常はレンズメーカーさんから供給されるテーブルを用いると思いますが、</a:t>
            </a:r>
          </a:p>
          <a:p>
            <a:r>
              <a:rPr kumimoji="1" lang="ja-JP" altLang="en-US" baseline="0">
                <a:ea typeface="游ゴシック Medium" panose="020B0500000000000000" pitchFamily="50" charset="-128"/>
              </a:rPr>
              <a:t>そのようなテーブルによる歪補正には対応していないので、後方のカメラ等で魚眼を使っていると厳しくて、</a:t>
            </a:r>
          </a:p>
          <a:p>
            <a:r>
              <a:rPr kumimoji="1" lang="ja-JP" altLang="en-US" baseline="0">
                <a:ea typeface="游ゴシック Medium" panose="020B0500000000000000" pitchFamily="50" charset="-128"/>
              </a:rPr>
              <a:t>前方のカメラの方に適しています。</a:t>
            </a: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チェッカーボード以外のパターンを使う場合ですが、</a:t>
            </a:r>
          </a:p>
          <a:p>
            <a:r>
              <a:rPr kumimoji="1" lang="en-US" altLang="ja-JP" baseline="0" err="1">
                <a:ea typeface="游ゴシック Medium" panose="020B0500000000000000" pitchFamily="50" charset="-128"/>
              </a:rPr>
              <a:t>estimateCameraParameters</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自体は、どんな平面パターンでも大丈夫でして、例えば多数の円があるようなパターンでしたら、</a:t>
            </a:r>
          </a:p>
          <a:p>
            <a:r>
              <a:rPr kumimoji="1" lang="en-US" altLang="ja-JP" baseline="0" err="1">
                <a:ea typeface="游ゴシック Medium" panose="020B0500000000000000" pitchFamily="50" charset="-128"/>
              </a:rPr>
              <a:t>detectChekerBoardPoint</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関数の代わりに 画像から円の中心を求める関数をお客さんの方で書いていただければ、</a:t>
            </a:r>
          </a:p>
          <a:p>
            <a:r>
              <a:rPr kumimoji="1" lang="ja-JP" altLang="en-US" baseline="0">
                <a:ea typeface="游ゴシック Medium" panose="020B0500000000000000" pitchFamily="50" charset="-128"/>
              </a:rPr>
              <a:t>その結果と、本来あるべき円の中心座標から、この関数で、カメラパラメーターを求めることが出来ます。</a:t>
            </a:r>
          </a:p>
          <a:p>
            <a:endParaRPr kumimoji="1" lang="en-US" altLang="ja-JP" baseline="0">
              <a:ea typeface="游ゴシック Medium" panose="020B0500000000000000" pitchFamily="50" charset="-128"/>
            </a:endParaRPr>
          </a:p>
          <a:p>
            <a:r>
              <a:rPr kumimoji="1" lang="en-US" altLang="ja-JP" baseline="0" err="1">
                <a:ea typeface="游ゴシック Medium" panose="020B0500000000000000" pitchFamily="50" charset="-128"/>
              </a:rPr>
              <a:t>detectChekerBoardPoint</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と、   </a:t>
            </a:r>
            <a:r>
              <a:rPr kumimoji="1" lang="en-US" altLang="ja-JP" baseline="0" err="1">
                <a:ea typeface="游ゴシック Medium" panose="020B0500000000000000" pitchFamily="50" charset="-128"/>
              </a:rPr>
              <a:t>generateCheckerboardPoint</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は、普通の</a:t>
            </a:r>
            <a:r>
              <a:rPr kumimoji="1" lang="en-US" altLang="ja-JP" baseline="0">
                <a:ea typeface="游ゴシック Medium" panose="020B0500000000000000" pitchFamily="50" charset="-128"/>
              </a:rPr>
              <a:t>C</a:t>
            </a:r>
            <a:r>
              <a:rPr kumimoji="1" lang="ja-JP" altLang="en-US" baseline="0">
                <a:ea typeface="游ゴシック Medium" panose="020B0500000000000000" pitchFamily="50" charset="-128"/>
              </a:rPr>
              <a:t>のソースコードが出ますが、</a:t>
            </a:r>
          </a:p>
          <a:p>
            <a:r>
              <a:rPr kumimoji="1" lang="en-US" altLang="ja-JP" baseline="0" err="1">
                <a:ea typeface="游ゴシック Medium" panose="020B0500000000000000" pitchFamily="50" charset="-128"/>
              </a:rPr>
              <a:t>estimateCameraParameters</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は  現状</a:t>
            </a:r>
            <a:r>
              <a:rPr kumimoji="1" lang="en-US" altLang="ja-JP" baseline="0">
                <a:ea typeface="游ゴシック Medium" panose="020B0500000000000000" pitchFamily="50" charset="-128"/>
              </a:rPr>
              <a:t>C</a:t>
            </a:r>
            <a:r>
              <a:rPr kumimoji="1" lang="ja-JP" altLang="en-US" baseline="0">
                <a:ea typeface="游ゴシック Medium" panose="020B0500000000000000" pitchFamily="50" charset="-128"/>
              </a:rPr>
              <a:t>は出ないのが、一番の注意点かと思います。</a:t>
            </a:r>
          </a:p>
          <a:p>
            <a:endParaRPr kumimoji="1" lang="ja-JP" altLang="en-US" baseline="0">
              <a:ea typeface="游ゴシック Medium" panose="020B0500000000000000" pitchFamily="50" charset="-128"/>
            </a:endParaRPr>
          </a:p>
          <a:p>
            <a:r>
              <a:rPr kumimoji="1" lang="ja-JP" altLang="en-US" baseline="0">
                <a:ea typeface="游ゴシック Medium" panose="020B0500000000000000" pitchFamily="50" charset="-128"/>
              </a:rPr>
              <a:t>（求まったカメラパラメーターで、レンズ歪を取る、  </a:t>
            </a:r>
            <a:r>
              <a:rPr kumimoji="1" lang="en-US" altLang="ja-JP" baseline="0" err="1">
                <a:ea typeface="游ゴシック Medium" panose="020B0500000000000000" pitchFamily="50" charset="-128"/>
              </a:rPr>
              <a:t>undistortImage</a:t>
            </a:r>
            <a:r>
              <a:rPr kumimoji="1" lang="en-US" altLang="ja-JP" baseline="0">
                <a:ea typeface="游ゴシック Medium" panose="020B0500000000000000" pitchFamily="50" charset="-128"/>
              </a:rPr>
              <a:t>    </a:t>
            </a:r>
            <a:r>
              <a:rPr kumimoji="1" lang="ja-JP" altLang="en-US" baseline="0">
                <a:ea typeface="游ゴシック Medium" panose="020B0500000000000000" pitchFamily="50" charset="-128"/>
              </a:rPr>
              <a:t>は、普通の</a:t>
            </a:r>
            <a:r>
              <a:rPr kumimoji="1" lang="en-US" altLang="ja-JP" baseline="0">
                <a:ea typeface="游ゴシック Medium" panose="020B0500000000000000" pitchFamily="50" charset="-128"/>
              </a:rPr>
              <a:t>C</a:t>
            </a:r>
            <a:r>
              <a:rPr kumimoji="1" lang="ja-JP" altLang="en-US" baseline="0">
                <a:ea typeface="游ゴシック Medium" panose="020B0500000000000000" pitchFamily="50" charset="-128"/>
              </a:rPr>
              <a:t>が出ます。）</a:t>
            </a:r>
          </a:p>
          <a:p>
            <a:r>
              <a:rPr kumimoji="1" lang="ja-JP" altLang="en-US" baseline="0">
                <a:ea typeface="游ゴシック Medium" panose="020B0500000000000000" pitchFamily="50" charset="-128"/>
              </a:rPr>
              <a:t>ーー魚眼のキャリブレーション</a:t>
            </a:r>
            <a:r>
              <a:rPr kumimoji="1" lang="en-US" altLang="ja-JP" baseline="0">
                <a:ea typeface="游ゴシック Medium" panose="020B0500000000000000" pitchFamily="50" charset="-128"/>
              </a:rPr>
              <a:t>Toolbox</a:t>
            </a:r>
            <a:r>
              <a:rPr kumimoji="1" lang="ja-JP" altLang="en-US" baseline="0">
                <a:ea typeface="游ゴシック Medium" panose="020B0500000000000000" pitchFamily="50" charset="-128"/>
              </a:rPr>
              <a:t>：</a:t>
            </a:r>
            <a:r>
              <a:rPr kumimoji="1" lang="en-US" altLang="ja-JP" baseline="0" err="1">
                <a:ea typeface="游ゴシック Medium" panose="020B0500000000000000" pitchFamily="50" charset="-128"/>
              </a:rPr>
              <a:t>OCamCalib</a:t>
            </a:r>
            <a:r>
              <a:rPr kumimoji="1" lang="ja-JP" altLang="en-US" baseline="0">
                <a:ea typeface="游ゴシック Medium" panose="020B0500000000000000" pitchFamily="50" charset="-128"/>
              </a:rPr>
              <a:t>ーーーーーーーーー</a:t>
            </a:r>
            <a:endParaRPr kumimoji="1" lang="en-US" altLang="ja-JP" baseline="0">
              <a:ea typeface="游ゴシック Medium" panose="020B0500000000000000" pitchFamily="50" charset="-128"/>
            </a:endParaRPr>
          </a:p>
          <a:p>
            <a:r>
              <a:rPr kumimoji="1" lang="en-US" altLang="ja-JP" baseline="0">
                <a:ea typeface="游ゴシック Medium" panose="020B0500000000000000" pitchFamily="50" charset="-128"/>
              </a:rPr>
              <a:t>http://rpg.ifi.uzh.ch/software_datasets.html</a:t>
            </a:r>
          </a:p>
          <a:p>
            <a:r>
              <a:rPr kumimoji="1" lang="en-US" altLang="ja-JP" baseline="0">
                <a:ea typeface="游ゴシック Medium" panose="020B0500000000000000" pitchFamily="50" charset="-128"/>
              </a:rPr>
              <a:t>Author: Davide </a:t>
            </a:r>
            <a:r>
              <a:rPr kumimoji="1" lang="en-US" altLang="ja-JP" baseline="0" err="1">
                <a:ea typeface="游ゴシック Medium" panose="020B0500000000000000" pitchFamily="50" charset="-128"/>
              </a:rPr>
              <a:t>Scaramuzza</a:t>
            </a:r>
            <a:r>
              <a:rPr kumimoji="1" lang="ja-JP" altLang="en-US" baseline="0">
                <a:ea typeface="游ゴシック Medium" panose="020B0500000000000000" pitchFamily="50" charset="-128"/>
              </a:rPr>
              <a:t>、 </a:t>
            </a:r>
            <a:r>
              <a:rPr kumimoji="1" lang="en-US" altLang="ja-JP" baseline="0">
                <a:ea typeface="游ゴシック Medium" panose="020B0500000000000000" pitchFamily="50" charset="-128"/>
              </a:rPr>
              <a:t>University</a:t>
            </a:r>
            <a:r>
              <a:rPr kumimoji="1" lang="ja-JP" altLang="en-US" baseline="0">
                <a:ea typeface="游ゴシック Medium" panose="020B0500000000000000" pitchFamily="50" charset="-128"/>
              </a:rPr>
              <a:t> </a:t>
            </a:r>
            <a:r>
              <a:rPr kumimoji="1" lang="en-US" altLang="ja-JP" baseline="0">
                <a:ea typeface="游ゴシック Medium" panose="020B0500000000000000" pitchFamily="50" charset="-128"/>
              </a:rPr>
              <a:t>of</a:t>
            </a:r>
            <a:r>
              <a:rPr kumimoji="1" lang="ja-JP" altLang="en-US" baseline="0">
                <a:ea typeface="游ゴシック Medium" panose="020B0500000000000000" pitchFamily="50" charset="-128"/>
              </a:rPr>
              <a:t> </a:t>
            </a:r>
            <a:r>
              <a:rPr kumimoji="1" lang="en-US" altLang="ja-JP" baseline="0">
                <a:ea typeface="游ゴシック Medium" panose="020B0500000000000000" pitchFamily="50" charset="-128"/>
              </a:rPr>
              <a:t>Zurich</a:t>
            </a:r>
          </a:p>
          <a:p>
            <a:r>
              <a:rPr kumimoji="1" lang="en-US" altLang="ja-JP" baseline="0">
                <a:ea typeface="游ゴシック Medium" panose="020B0500000000000000" pitchFamily="50" charset="-128"/>
              </a:rPr>
              <a:t>https://sites.google.com/site/scarabotix/ocamcalib-toolbox</a:t>
            </a:r>
          </a:p>
          <a:p>
            <a:endParaRPr kumimoji="1" lang="en-US" altLang="ja-JP" baseline="0">
              <a:ea typeface="游ゴシック Medium" panose="020B0500000000000000" pitchFamily="50" charset="-128"/>
            </a:endParaRPr>
          </a:p>
          <a:p>
            <a:endParaRPr kumimoji="1" lang="en-US" altLang="ja-JP">
              <a:ea typeface="游ゴシック Medium" panose="020B0500000000000000" pitchFamily="50" charset="-128"/>
            </a:endParaRPr>
          </a:p>
          <a:p>
            <a:endParaRPr kumimoji="1" lang="ja-JP" altLang="en-US">
              <a:ea typeface="游ゴシック Medium" panose="020B0500000000000000" pitchFamily="50" charset="-128"/>
            </a:endParaRPr>
          </a:p>
        </p:txBody>
      </p:sp>
      <p:sp>
        <p:nvSpPr>
          <p:cNvPr id="4" name="スライド番号プレースホルダー 3"/>
          <p:cNvSpPr>
            <a:spLocks noGrp="1"/>
          </p:cNvSpPr>
          <p:nvPr>
            <p:ph type="sldNum" sz="quarter" idx="10"/>
          </p:nvPr>
        </p:nvSpPr>
        <p:spPr/>
        <p:txBody>
          <a:bodyPr/>
          <a:lstStyle/>
          <a:p>
            <a:fld id="{AD73B8C3-A209-4A55-9261-22C2A02B3159}" type="slidenum">
              <a:rPr lang="en-US" smtClean="0"/>
              <a:pPr/>
              <a:t>4</a:t>
            </a:fld>
            <a:endParaRPr lang="en-US"/>
          </a:p>
        </p:txBody>
      </p:sp>
    </p:spTree>
    <p:extLst>
      <p:ext uri="{BB962C8B-B14F-4D97-AF65-F5344CB8AC3E}">
        <p14:creationId xmlns:p14="http://schemas.microsoft.com/office/powerpoint/2010/main" val="2790694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タイトル スライド">
    <p:spTree>
      <p:nvGrpSpPr>
        <p:cNvPr id="1" name=""/>
        <p:cNvGrpSpPr/>
        <p:nvPr/>
      </p:nvGrpSpPr>
      <p:grpSpPr>
        <a:xfrm>
          <a:off x="0" y="0"/>
          <a:ext cx="0" cy="0"/>
          <a:chOff x="0" y="0"/>
          <a:chExt cx="0" cy="0"/>
        </a:xfrm>
      </p:grpSpPr>
      <p:pic>
        <p:nvPicPr>
          <p:cNvPr id="8" name="Background" descr="bluemesh.jpg"/>
          <p:cNvPicPr>
            <a:picLocks noChangeAspect="1"/>
          </p:cNvPicPr>
          <p:nvPr/>
        </p:nvPicPr>
        <p:blipFill>
          <a:blip r:embed="rId2" cstate="print"/>
          <a:stretch>
            <a:fillRect/>
          </a:stretch>
        </p:blipFill>
        <p:spPr>
          <a:xfrm>
            <a:off x="-4067" y="1287"/>
            <a:ext cx="12209092" cy="6856713"/>
          </a:xfrm>
          <a:prstGeom prst="rect">
            <a:avLst/>
          </a:prstGeom>
        </p:spPr>
      </p:pic>
      <p:sp>
        <p:nvSpPr>
          <p:cNvPr id="21" name="Title"/>
          <p:cNvSpPr>
            <a:spLocks noGrp="1"/>
          </p:cNvSpPr>
          <p:nvPr>
            <p:ph type="ctrTitle"/>
          </p:nvPr>
        </p:nvSpPr>
        <p:spPr>
          <a:xfrm>
            <a:off x="914400" y="914400"/>
            <a:ext cx="10363200" cy="1828800"/>
          </a:xfrm>
        </p:spPr>
        <p:txBody>
          <a:bodyPr/>
          <a:lstStyle>
            <a:lvl1pPr algn="l">
              <a:defRPr sz="3200" baseline="0">
                <a:solidFill>
                  <a:schemeClr val="tx2"/>
                </a:solidFill>
              </a:defRPr>
            </a:lvl1pPr>
          </a:lstStyle>
          <a:p>
            <a:r>
              <a:rPr lang="ja-JP" altLang="en-US"/>
              <a:t>マスター タイトルの書式設定</a:t>
            </a:r>
            <a:endParaRPr lang="en-US" dirty="0"/>
          </a:p>
        </p:txBody>
      </p:sp>
      <p:sp>
        <p:nvSpPr>
          <p:cNvPr id="22" name="Subtitle"/>
          <p:cNvSpPr>
            <a:spLocks noGrp="1"/>
          </p:cNvSpPr>
          <p:nvPr>
            <p:ph type="subTitle" idx="1"/>
          </p:nvPr>
        </p:nvSpPr>
        <p:spPr>
          <a:xfrm>
            <a:off x="914400" y="3203579"/>
            <a:ext cx="10363200" cy="987425"/>
          </a:xfrm>
        </p:spPr>
        <p:txBody>
          <a:bodyPr>
            <a:normAutofit/>
          </a:bodyPr>
          <a:lstStyle>
            <a:lvl1pPr marL="0" indent="0" algn="l">
              <a:buNone/>
              <a:defRPr sz="1604" b="0" baseline="0">
                <a:solidFill>
                  <a:schemeClr val="tx1"/>
                </a:solidFill>
              </a:defRPr>
            </a:lvl1pPr>
            <a:lvl2pPr marL="458340" indent="0" algn="ctr">
              <a:buNone/>
              <a:defRPr>
                <a:solidFill>
                  <a:schemeClr val="tx1">
                    <a:tint val="75000"/>
                  </a:schemeClr>
                </a:solidFill>
              </a:defRPr>
            </a:lvl2pPr>
            <a:lvl3pPr marL="916680" indent="0" algn="ctr">
              <a:buNone/>
              <a:defRPr>
                <a:solidFill>
                  <a:schemeClr val="tx1">
                    <a:tint val="75000"/>
                  </a:schemeClr>
                </a:solidFill>
              </a:defRPr>
            </a:lvl3pPr>
            <a:lvl4pPr marL="1375020" indent="0" algn="ctr">
              <a:buNone/>
              <a:defRPr>
                <a:solidFill>
                  <a:schemeClr val="tx1">
                    <a:tint val="75000"/>
                  </a:schemeClr>
                </a:solidFill>
              </a:defRPr>
            </a:lvl4pPr>
            <a:lvl5pPr marL="1833361" indent="0" algn="ctr">
              <a:buNone/>
              <a:defRPr>
                <a:solidFill>
                  <a:schemeClr val="tx1">
                    <a:tint val="75000"/>
                  </a:schemeClr>
                </a:solidFill>
              </a:defRPr>
            </a:lvl5pPr>
            <a:lvl6pPr marL="2291701" indent="0" algn="ctr">
              <a:buNone/>
              <a:defRPr>
                <a:solidFill>
                  <a:schemeClr val="tx1">
                    <a:tint val="75000"/>
                  </a:schemeClr>
                </a:solidFill>
              </a:defRPr>
            </a:lvl6pPr>
            <a:lvl7pPr marL="2750041" indent="0" algn="ctr">
              <a:buNone/>
              <a:defRPr>
                <a:solidFill>
                  <a:schemeClr val="tx1">
                    <a:tint val="75000"/>
                  </a:schemeClr>
                </a:solidFill>
              </a:defRPr>
            </a:lvl7pPr>
            <a:lvl8pPr marL="3208381" indent="0" algn="ctr">
              <a:buNone/>
              <a:defRPr>
                <a:solidFill>
                  <a:schemeClr val="tx1">
                    <a:tint val="75000"/>
                  </a:schemeClr>
                </a:solidFill>
              </a:defRPr>
            </a:lvl8pPr>
            <a:lvl9pPr marL="3666721" indent="0" algn="ctr">
              <a:buNone/>
              <a:defRPr>
                <a:solidFill>
                  <a:schemeClr val="tx1">
                    <a:tint val="75000"/>
                  </a:schemeClr>
                </a:solidFill>
              </a:defRPr>
            </a:lvl9pPr>
          </a:lstStyle>
          <a:p>
            <a:r>
              <a:rPr lang="ja-JP" altLang="en-US"/>
              <a:t>マスター サブタイトルの書式設定</a:t>
            </a:r>
            <a:endParaRPr lang="en-US" dirty="0"/>
          </a:p>
        </p:txBody>
      </p:sp>
      <p:sp>
        <p:nvSpPr>
          <p:cNvPr id="23" name="Copyright"/>
          <p:cNvSpPr txBox="1"/>
          <p:nvPr/>
        </p:nvSpPr>
        <p:spPr>
          <a:xfrm>
            <a:off x="10227052" y="6527632"/>
            <a:ext cx="2438400" cy="246221"/>
          </a:xfrm>
          <a:prstGeom prst="rect">
            <a:avLst/>
          </a:prstGeom>
          <a:noFill/>
        </p:spPr>
        <p:txBody>
          <a:bodyPr wrap="square" rtlCol="0">
            <a:spAutoFit/>
          </a:bodyPr>
          <a:lstStyle/>
          <a:p>
            <a:r>
              <a:rPr lang="en-US" sz="1003" dirty="0">
                <a:solidFill>
                  <a:schemeClr val="bg1"/>
                </a:solidFill>
                <a:latin typeface="Arial" pitchFamily="34" charset="0"/>
                <a:cs typeface="Arial" pitchFamily="34" charset="0"/>
              </a:rPr>
              <a:t>© 2020 The MathWorks, Inc.</a:t>
            </a:r>
          </a:p>
        </p:txBody>
      </p:sp>
      <p:cxnSp>
        <p:nvCxnSpPr>
          <p:cNvPr id="26" name="GrayLine"/>
          <p:cNvCxnSpPr/>
          <p:nvPr/>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Logo" descr="09_MW_logo_CMYK_REV.png"/>
          <p:cNvPicPr>
            <a:picLocks noChangeAspect="1"/>
          </p:cNvPicPr>
          <p:nvPr/>
        </p:nvPicPr>
        <p:blipFill>
          <a:blip r:embed="rId3" cstate="print"/>
          <a:stretch>
            <a:fillRect/>
          </a:stretch>
        </p:blipFill>
        <p:spPr>
          <a:xfrm>
            <a:off x="10330730" y="141139"/>
            <a:ext cx="1620665" cy="320591"/>
          </a:xfrm>
          <a:prstGeom prst="rect">
            <a:avLst/>
          </a:prstGeom>
          <a:noFill/>
          <a:ln>
            <a:noFill/>
          </a:ln>
        </p:spPr>
      </p:pic>
      <p:pic>
        <p:nvPicPr>
          <p:cNvPr id="10" name="Background" descr="bluemesh.jpg">
            <a:extLst>
              <a:ext uri="{FF2B5EF4-FFF2-40B4-BE49-F238E27FC236}">
                <a16:creationId xmlns:a16="http://schemas.microsoft.com/office/drawing/2014/main" id="{18073238-1FD3-4D8B-98C7-0E9E67477A5E}"/>
              </a:ext>
            </a:extLst>
          </p:cNvPr>
          <p:cNvPicPr>
            <a:picLocks noChangeAspect="1"/>
          </p:cNvPicPr>
          <p:nvPr/>
        </p:nvPicPr>
        <p:blipFill>
          <a:blip r:embed="rId2" cstate="print"/>
          <a:stretch>
            <a:fillRect/>
          </a:stretch>
        </p:blipFill>
        <p:spPr>
          <a:xfrm>
            <a:off x="-4067" y="1287"/>
            <a:ext cx="12209092" cy="6856713"/>
          </a:xfrm>
          <a:prstGeom prst="rect">
            <a:avLst/>
          </a:prstGeom>
        </p:spPr>
      </p:pic>
      <p:sp>
        <p:nvSpPr>
          <p:cNvPr id="11" name="Copyright">
            <a:extLst>
              <a:ext uri="{FF2B5EF4-FFF2-40B4-BE49-F238E27FC236}">
                <a16:creationId xmlns:a16="http://schemas.microsoft.com/office/drawing/2014/main" id="{61D75B9D-6B96-4AD0-B11C-3E61EB76FA82}"/>
              </a:ext>
            </a:extLst>
          </p:cNvPr>
          <p:cNvSpPr txBox="1"/>
          <p:nvPr/>
        </p:nvSpPr>
        <p:spPr>
          <a:xfrm>
            <a:off x="10227052" y="6527632"/>
            <a:ext cx="2438400" cy="246221"/>
          </a:xfrm>
          <a:prstGeom prst="rect">
            <a:avLst/>
          </a:prstGeom>
          <a:noFill/>
        </p:spPr>
        <p:txBody>
          <a:bodyPr wrap="square" rtlCol="0">
            <a:spAutoFit/>
          </a:bodyPr>
          <a:lstStyle/>
          <a:p>
            <a:r>
              <a:rPr lang="en-US" sz="1003" dirty="0">
                <a:solidFill>
                  <a:schemeClr val="bg1"/>
                </a:solidFill>
                <a:latin typeface="Arial" pitchFamily="34" charset="0"/>
                <a:cs typeface="Arial" pitchFamily="34" charset="0"/>
              </a:rPr>
              <a:t>© 202</a:t>
            </a:r>
            <a:r>
              <a:rPr lang="en-US" altLang="ja-JP" sz="1003" dirty="0">
                <a:solidFill>
                  <a:schemeClr val="bg1"/>
                </a:solidFill>
                <a:latin typeface="Arial" pitchFamily="34" charset="0"/>
                <a:cs typeface="Arial" pitchFamily="34" charset="0"/>
              </a:rPr>
              <a:t>1</a:t>
            </a:r>
            <a:r>
              <a:rPr lang="en-US" sz="1003" dirty="0">
                <a:solidFill>
                  <a:schemeClr val="bg1"/>
                </a:solidFill>
                <a:latin typeface="Arial" pitchFamily="34" charset="0"/>
                <a:cs typeface="Arial" pitchFamily="34" charset="0"/>
              </a:rPr>
              <a:t> The MathWorks, Inc.</a:t>
            </a:r>
          </a:p>
        </p:txBody>
      </p:sp>
      <p:cxnSp>
        <p:nvCxnSpPr>
          <p:cNvPr id="12" name="GrayLine">
            <a:extLst>
              <a:ext uri="{FF2B5EF4-FFF2-40B4-BE49-F238E27FC236}">
                <a16:creationId xmlns:a16="http://schemas.microsoft.com/office/drawing/2014/main" id="{A8915162-3DFA-40D4-B80E-70A274A3C8F8}"/>
              </a:ext>
            </a:extLst>
          </p:cNvPr>
          <p:cNvCxnSpPr/>
          <p:nvPr/>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13" name="Logo" descr="09_MW_logo_CMYK_REV.png">
            <a:extLst>
              <a:ext uri="{FF2B5EF4-FFF2-40B4-BE49-F238E27FC236}">
                <a16:creationId xmlns:a16="http://schemas.microsoft.com/office/drawing/2014/main" id="{54B576B0-1FD6-4AC2-ADEF-6B3F17924389}"/>
              </a:ext>
            </a:extLst>
          </p:cNvPr>
          <p:cNvPicPr>
            <a:picLocks noChangeAspect="1"/>
          </p:cNvPicPr>
          <p:nvPr/>
        </p:nvPicPr>
        <p:blipFill>
          <a:blip r:embed="rId3" cstate="print"/>
          <a:stretch>
            <a:fillRect/>
          </a:stretch>
        </p:blipFill>
        <p:spPr>
          <a:xfrm>
            <a:off x="10330730" y="141139"/>
            <a:ext cx="1620665" cy="320591"/>
          </a:xfrm>
          <a:prstGeom prst="rect">
            <a:avLst/>
          </a:prstGeom>
          <a:noFill/>
          <a:ln>
            <a:noFill/>
          </a:ln>
        </p:spPr>
      </p:pic>
    </p:spTree>
    <p:extLst>
      <p:ext uri="{BB962C8B-B14F-4D97-AF65-F5344CB8AC3E}">
        <p14:creationId xmlns:p14="http://schemas.microsoft.com/office/powerpoint/2010/main" val="3411993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sz="2800" baseline="0">
                <a:solidFill>
                  <a:schemeClr val="tx2"/>
                </a:solidFill>
              </a:defRPr>
            </a:lvl1pPr>
          </a:lstStyle>
          <a:p>
            <a:r>
              <a:rPr lang="ja-JP" altLang="en-US"/>
              <a:t>マスター タイトルの書式設定</a:t>
            </a:r>
            <a:endParaRPr lang="en-US" dirty="0"/>
          </a:p>
        </p:txBody>
      </p:sp>
      <p:sp>
        <p:nvSpPr>
          <p:cNvPr id="3" name="Content"/>
          <p:cNvSpPr>
            <a:spLocks noGrp="1"/>
          </p:cNvSpPr>
          <p:nvPr>
            <p:ph idx="1"/>
          </p:nvPr>
        </p:nvSpPr>
        <p:spPr>
          <a:xfrm>
            <a:off x="609602" y="1600200"/>
            <a:ext cx="10769600" cy="4648200"/>
          </a:xfrm>
        </p:spPr>
        <p:txBody>
          <a:bodyPr/>
          <a:lstStyle>
            <a:lvl1pPr>
              <a:buSzPct val="75000"/>
              <a:defRPr sz="2400" baseline="0"/>
            </a:lvl1pPr>
            <a:lvl2pPr>
              <a:lnSpc>
                <a:spcPct val="105000"/>
              </a:lnSpc>
              <a:defRPr sz="2000" baseline="0"/>
            </a:lvl2pPr>
            <a:lvl3pPr>
              <a:lnSpc>
                <a:spcPct val="105000"/>
              </a:lnSpc>
              <a:buSzPct val="75000"/>
              <a:defRPr sz="1604" baseline="0"/>
            </a:lvl3pPr>
            <a:lvl4pPr>
              <a:lnSpc>
                <a:spcPct val="105000"/>
              </a:lnSpc>
              <a:defRPr/>
            </a:lvl4pPr>
            <a:lvl5pPr>
              <a:lnSpc>
                <a:spcPct val="105000"/>
              </a:lnSpc>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p:txBody>
      </p:sp>
    </p:spTree>
    <p:extLst>
      <p:ext uri="{BB962C8B-B14F-4D97-AF65-F5344CB8AC3E}">
        <p14:creationId xmlns:p14="http://schemas.microsoft.com/office/powerpoint/2010/main" val="27108877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タイトルのみ">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16873298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白紙">
    <p:spTree>
      <p:nvGrpSpPr>
        <p:cNvPr id="1" name=""/>
        <p:cNvGrpSpPr/>
        <p:nvPr/>
      </p:nvGrpSpPr>
      <p:grpSpPr>
        <a:xfrm>
          <a:off x="0" y="0"/>
          <a:ext cx="0" cy="0"/>
          <a:chOff x="0" y="0"/>
          <a:chExt cx="0" cy="0"/>
        </a:xfrm>
      </p:grpSpPr>
    </p:spTree>
    <p:extLst>
      <p:ext uri="{BB962C8B-B14F-4D97-AF65-F5344CB8AC3E}">
        <p14:creationId xmlns:p14="http://schemas.microsoft.com/office/powerpoint/2010/main" val="31614575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eature">
    <p:spTree>
      <p:nvGrpSpPr>
        <p:cNvPr id="1" name=""/>
        <p:cNvGrpSpPr/>
        <p:nvPr/>
      </p:nvGrpSpPr>
      <p:grpSpPr>
        <a:xfrm>
          <a:off x="0" y="0"/>
          <a:ext cx="0" cy="0"/>
          <a:chOff x="0" y="0"/>
          <a:chExt cx="0" cy="0"/>
        </a:xfrm>
      </p:grpSpPr>
      <p:sp>
        <p:nvSpPr>
          <p:cNvPr id="10" name="Title"/>
          <p:cNvSpPr>
            <a:spLocks noGrp="1"/>
          </p:cNvSpPr>
          <p:nvPr>
            <p:ph type="title"/>
          </p:nvPr>
        </p:nvSpPr>
        <p:spPr>
          <a:xfrm>
            <a:off x="609600" y="457200"/>
            <a:ext cx="9448800" cy="990600"/>
          </a:xfrm>
        </p:spPr>
        <p:txBody>
          <a:bodyPr anchor="t" anchorCtr="0"/>
          <a:lstStyle>
            <a:lvl1pPr algn="l">
              <a:defRPr sz="2800" b="0" i="0">
                <a:solidFill>
                  <a:schemeClr val="tx2"/>
                </a:solidFill>
              </a:defRPr>
            </a:lvl1pPr>
          </a:lstStyle>
          <a:p>
            <a:r>
              <a:rPr lang="ja-JP" altLang="en-US"/>
              <a:t>マスター タイトルの書式設定</a:t>
            </a:r>
            <a:endParaRPr lang="en-US" dirty="0"/>
          </a:p>
        </p:txBody>
      </p:sp>
      <p:sp>
        <p:nvSpPr>
          <p:cNvPr id="11" name="Content"/>
          <p:cNvSpPr>
            <a:spLocks noGrp="1"/>
          </p:cNvSpPr>
          <p:nvPr>
            <p:ph sz="half" idx="10" hasCustomPrompt="1"/>
          </p:nvPr>
        </p:nvSpPr>
        <p:spPr>
          <a:xfrm>
            <a:off x="609601" y="2819400"/>
            <a:ext cx="5080001" cy="3200400"/>
          </a:xfrm>
        </p:spPr>
        <p:txBody>
          <a:bodyPr/>
          <a:lstStyle>
            <a:lvl1pPr>
              <a:buClr>
                <a:srgbClr val="125687"/>
              </a:buClr>
              <a:buSzTx/>
              <a:defRPr sz="1800" baseline="0"/>
            </a:lvl1pPr>
            <a:lvl2pPr>
              <a:defRPr sz="1604" baseline="0"/>
            </a:lvl2pPr>
            <a:lvl3pPr>
              <a:buNone/>
              <a:defRPr sz="1604"/>
            </a:lvl3pPr>
            <a:lvl4pPr>
              <a:defRPr sz="1805"/>
            </a:lvl4pPr>
            <a:lvl5pPr>
              <a:defRPr sz="1805"/>
            </a:lvl5pPr>
            <a:lvl6pPr>
              <a:defRPr sz="1805"/>
            </a:lvl6pPr>
            <a:lvl7pPr>
              <a:defRPr sz="1805"/>
            </a:lvl7pPr>
            <a:lvl8pPr>
              <a:defRPr sz="1805"/>
            </a:lvl8pPr>
            <a:lvl9pPr>
              <a:defRPr sz="1805"/>
            </a:lvl9pPr>
          </a:lstStyle>
          <a:p>
            <a:pPr lvl="0">
              <a:buClr>
                <a:srgbClr val="125687"/>
              </a:buClr>
              <a:buSzTx/>
            </a:pPr>
            <a:r>
              <a:rPr lang="en-US" dirty="0"/>
              <a:t>Click to add b</a:t>
            </a:r>
            <a:r>
              <a:rPr lang="en-US" sz="1805" dirty="0">
                <a:solidFill>
                  <a:prstClr val="black"/>
                </a:solidFill>
              </a:rPr>
              <a:t>rief summary and benefits of feature (ideally three bullets)</a:t>
            </a:r>
          </a:p>
          <a:p>
            <a:pPr lvl="1"/>
            <a:r>
              <a:rPr lang="en-US" dirty="0"/>
              <a:t>Second level</a:t>
            </a:r>
          </a:p>
        </p:txBody>
      </p:sp>
      <p:sp>
        <p:nvSpPr>
          <p:cNvPr id="13" name="Headline"/>
          <p:cNvSpPr>
            <a:spLocks noGrp="1"/>
          </p:cNvSpPr>
          <p:nvPr>
            <p:ph type="body" sz="quarter" idx="11" hasCustomPrompt="1"/>
          </p:nvPr>
        </p:nvSpPr>
        <p:spPr>
          <a:xfrm>
            <a:off x="609601" y="1600200"/>
            <a:ext cx="5080001" cy="838200"/>
          </a:xfrm>
        </p:spPr>
        <p:txBody>
          <a:bodyPr anchor="t"/>
          <a:lstStyle>
            <a:lvl1pPr marL="0" indent="0" algn="l">
              <a:buNone/>
              <a:defRPr sz="2000" b="0" i="0" baseline="0"/>
            </a:lvl1pPr>
          </a:lstStyle>
          <a:p>
            <a:pPr lvl="0"/>
            <a:r>
              <a:rPr lang="en-US" dirty="0"/>
              <a:t>Click to add headline</a:t>
            </a:r>
            <a:r>
              <a:rPr lang="en-US" sz="2005" b="1" dirty="0">
                <a:solidFill>
                  <a:prstClr val="black"/>
                </a:solidFill>
              </a:rPr>
              <a:t> providing value of feature</a:t>
            </a:r>
            <a:endParaRPr lang="en-US" dirty="0"/>
          </a:p>
        </p:txBody>
      </p:sp>
      <p:sp>
        <p:nvSpPr>
          <p:cNvPr id="14" name="ProductName"/>
          <p:cNvSpPr>
            <a:spLocks noGrp="1"/>
          </p:cNvSpPr>
          <p:nvPr>
            <p:ph type="body" sz="half" idx="12" hasCustomPrompt="1"/>
          </p:nvPr>
        </p:nvSpPr>
        <p:spPr>
          <a:xfrm>
            <a:off x="609602" y="6172200"/>
            <a:ext cx="5473700" cy="533400"/>
          </a:xfrm>
        </p:spPr>
        <p:txBody>
          <a:bodyPr anchor="b" anchorCtr="0"/>
          <a:lstStyle>
            <a:lvl1pPr marL="230761" indent="-229170">
              <a:buClrTx/>
              <a:buSzPct val="125000"/>
              <a:buFont typeface="Courier New" pitchFamily="49" charset="0"/>
              <a:buChar char="»"/>
              <a:defRPr sz="1604" b="0">
                <a:latin typeface="Courier New" pitchFamily="49" charset="0"/>
                <a:cs typeface="Courier New" pitchFamily="49" charset="0"/>
              </a:defRPr>
            </a:lvl1pPr>
          </a:lstStyle>
          <a:p>
            <a:pPr lvl="0"/>
            <a:r>
              <a:rPr lang="en-US" dirty="0"/>
              <a:t>Click to add </a:t>
            </a:r>
            <a:r>
              <a:rPr lang="en-US" sz="1604" dirty="0" err="1">
                <a:latin typeface="Courier New" pitchFamily="49" charset="0"/>
                <a:cs typeface="Courier New" pitchFamily="49" charset="0"/>
              </a:rPr>
              <a:t>product_example_name</a:t>
            </a:r>
            <a:r>
              <a:rPr lang="en-US" sz="1604" dirty="0">
                <a:latin typeface="Courier New" pitchFamily="49" charset="0"/>
                <a:cs typeface="Courier New" pitchFamily="49" charset="0"/>
              </a:rPr>
              <a:t>.</a:t>
            </a:r>
            <a:endParaRPr lang="en-US" dirty="0"/>
          </a:p>
        </p:txBody>
      </p:sp>
    </p:spTree>
    <p:extLst>
      <p:ext uri="{BB962C8B-B14F-4D97-AF65-F5344CB8AC3E}">
        <p14:creationId xmlns:p14="http://schemas.microsoft.com/office/powerpoint/2010/main" val="24649788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セクション見出し">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63084" y="1914529"/>
            <a:ext cx="10363200" cy="1362075"/>
          </a:xfrm>
        </p:spPr>
        <p:txBody>
          <a:bodyPr anchor="t"/>
          <a:lstStyle>
            <a:lvl1pPr algn="ctr">
              <a:defRPr sz="3200" b="0" cap="none" baseline="0">
                <a:solidFill>
                  <a:schemeClr val="tx2"/>
                </a:solidFill>
              </a:defRPr>
            </a:lvl1pPr>
          </a:lstStyle>
          <a:p>
            <a:r>
              <a:rPr lang="en-US" dirty="0"/>
              <a:t>Click to edit Section Header Title style</a:t>
            </a:r>
          </a:p>
        </p:txBody>
      </p:sp>
    </p:spTree>
    <p:extLst>
      <p:ext uri="{BB962C8B-B14F-4D97-AF65-F5344CB8AC3E}">
        <p14:creationId xmlns:p14="http://schemas.microsoft.com/office/powerpoint/2010/main" val="33696829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a:solidFill>
                  <a:schemeClr val="tx2"/>
                </a:solidFill>
                <a:ea typeface="Yu Gothic Medium" panose="020B0500000000000000" pitchFamily="50" charset="-128"/>
              </a:defRPr>
            </a:lvl1pPr>
          </a:lstStyle>
          <a:p>
            <a:r>
              <a:rPr lang="ja-JP" altLang="en-US"/>
              <a:t>マスター タイトルの書式設定</a:t>
            </a:r>
            <a:endParaRPr lang="en-US" dirty="0"/>
          </a:p>
        </p:txBody>
      </p:sp>
      <p:sp>
        <p:nvSpPr>
          <p:cNvPr id="3" name="LeftContent"/>
          <p:cNvSpPr>
            <a:spLocks noGrp="1"/>
          </p:cNvSpPr>
          <p:nvPr>
            <p:ph sz="half" idx="1"/>
          </p:nvPr>
        </p:nvSpPr>
        <p:spPr>
          <a:xfrm>
            <a:off x="609602" y="1600200"/>
            <a:ext cx="5181600" cy="4648199"/>
          </a:xfrm>
        </p:spPr>
        <p:txBody>
          <a:bodyPr/>
          <a:lstStyle>
            <a:lvl1pPr>
              <a:defRPr sz="2400">
                <a:ea typeface="Yu Gothic Medium" panose="020B0500000000000000" pitchFamily="50" charset="-128"/>
              </a:defRPr>
            </a:lvl1pPr>
            <a:lvl2pPr>
              <a:defRPr sz="2000">
                <a:ea typeface="Yu Gothic Medium" panose="020B0500000000000000" pitchFamily="50" charset="-128"/>
              </a:defRPr>
            </a:lvl2pPr>
            <a:lvl3pPr>
              <a:defRPr sz="1604">
                <a:ea typeface="Yu Gothic Medium" panose="020B0500000000000000" pitchFamily="50" charset="-128"/>
              </a:defRPr>
            </a:lvl3pPr>
            <a:lvl4pPr>
              <a:defRPr sz="1805"/>
            </a:lvl4pPr>
            <a:lvl5pPr>
              <a:defRPr sz="1805"/>
            </a:lvl5pPr>
            <a:lvl6pPr>
              <a:defRPr sz="1805"/>
            </a:lvl6pPr>
            <a:lvl7pPr>
              <a:defRPr sz="1805"/>
            </a:lvl7pPr>
            <a:lvl8pPr>
              <a:defRPr sz="1805"/>
            </a:lvl8pPr>
            <a:lvl9pPr>
              <a:defRPr sz="180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p:txBody>
      </p:sp>
      <p:sp>
        <p:nvSpPr>
          <p:cNvPr id="4" name="RightContent"/>
          <p:cNvSpPr>
            <a:spLocks noGrp="1"/>
          </p:cNvSpPr>
          <p:nvPr>
            <p:ph sz="half" idx="2"/>
          </p:nvPr>
        </p:nvSpPr>
        <p:spPr>
          <a:xfrm>
            <a:off x="6197602" y="1600200"/>
            <a:ext cx="5181600" cy="4648199"/>
          </a:xfrm>
        </p:spPr>
        <p:txBody>
          <a:bodyPr/>
          <a:lstStyle>
            <a:lvl1pPr>
              <a:defRPr sz="2400">
                <a:ea typeface="Yu Gothic Medium" panose="020B0500000000000000" pitchFamily="50" charset="-128"/>
              </a:defRPr>
            </a:lvl1pPr>
            <a:lvl2pPr>
              <a:defRPr sz="2000">
                <a:ea typeface="Yu Gothic Medium" panose="020B0500000000000000" pitchFamily="50" charset="-128"/>
              </a:defRPr>
            </a:lvl2pPr>
            <a:lvl3pPr>
              <a:defRPr sz="1604">
                <a:ea typeface="Yu Gothic Medium" panose="020B0500000000000000" pitchFamily="50" charset="-128"/>
              </a:defRPr>
            </a:lvl3pPr>
            <a:lvl4pPr>
              <a:defRPr sz="1805"/>
            </a:lvl4pPr>
            <a:lvl5pPr>
              <a:defRPr sz="1805"/>
            </a:lvl5pPr>
            <a:lvl6pPr>
              <a:defRPr sz="1805"/>
            </a:lvl6pPr>
            <a:lvl7pPr>
              <a:defRPr sz="1805"/>
            </a:lvl7pPr>
            <a:lvl8pPr>
              <a:defRPr sz="1805"/>
            </a:lvl8pPr>
            <a:lvl9pPr>
              <a:defRPr sz="1805"/>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p:txBody>
      </p:sp>
    </p:spTree>
    <p:extLst>
      <p:ext uri="{BB962C8B-B14F-4D97-AF65-F5344CB8AC3E}">
        <p14:creationId xmlns:p14="http://schemas.microsoft.com/office/powerpoint/2010/main" val="1583563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genda">
    <p:spTree>
      <p:nvGrpSpPr>
        <p:cNvPr id="1" name=""/>
        <p:cNvGrpSpPr/>
        <p:nvPr/>
      </p:nvGrpSpPr>
      <p:grpSpPr>
        <a:xfrm>
          <a:off x="0" y="0"/>
          <a:ext cx="0" cy="0"/>
          <a:chOff x="0" y="0"/>
          <a:chExt cx="0" cy="0"/>
        </a:xfrm>
      </p:grpSpPr>
      <p:sp>
        <p:nvSpPr>
          <p:cNvPr id="4" name="Content"/>
          <p:cNvSpPr txBox="1">
            <a:spLocks noChangeArrowheads="1"/>
          </p:cNvSpPr>
          <p:nvPr/>
        </p:nvSpPr>
        <p:spPr bwMode="auto">
          <a:xfrm>
            <a:off x="607484" y="1600200"/>
            <a:ext cx="10765536" cy="4648200"/>
          </a:xfrm>
          <a:prstGeom prst="rect">
            <a:avLst/>
          </a:prstGeom>
          <a:noFill/>
          <a:ln w="9525">
            <a:noFill/>
            <a:miter lim="800000"/>
            <a:headEnd/>
            <a:tailEnd/>
          </a:ln>
          <a:effectLst/>
        </p:spPr>
        <p:txBody>
          <a:bodyPr wrap="none"/>
          <a:lstStyle/>
          <a:p>
            <a:pPr marL="342164" lvl="0" indent="-342164">
              <a:buClr>
                <a:schemeClr val="tx2"/>
              </a:buClr>
              <a:buSzPct val="75000"/>
              <a:buFont typeface="Wingdings" pitchFamily="2" charset="2"/>
              <a:buChar char="§"/>
              <a:tabLst>
                <a:tab pos="458340" algn="l"/>
              </a:tabLst>
            </a:pPr>
            <a:r>
              <a:rPr lang="en-US" sz="2400" dirty="0">
                <a:latin typeface="Arial" pitchFamily="34" charset="0"/>
                <a:ea typeface="Yu Gothic Medium" panose="020B0500000000000000" pitchFamily="50" charset="-128"/>
                <a:cs typeface="Arial" pitchFamily="34" charset="0"/>
              </a:rPr>
              <a:t>Edit</a:t>
            </a:r>
            <a:r>
              <a:rPr lang="en-US" sz="2400" baseline="0" dirty="0">
                <a:latin typeface="Arial" pitchFamily="34" charset="0"/>
                <a:ea typeface="Yu Gothic Medium" panose="020B0500000000000000" pitchFamily="50" charset="-128"/>
                <a:cs typeface="Arial" pitchFamily="34" charset="0"/>
              </a:rPr>
              <a:t> in Slide Master view to e</a:t>
            </a:r>
            <a:r>
              <a:rPr lang="en-US" sz="2400" dirty="0">
                <a:latin typeface="Arial" pitchFamily="34" charset="0"/>
                <a:ea typeface="Yu Gothic Medium" panose="020B0500000000000000" pitchFamily="50" charset="-128"/>
                <a:cs typeface="Arial" pitchFamily="34" charset="0"/>
              </a:rPr>
              <a:t>nter agenda items</a:t>
            </a:r>
          </a:p>
          <a:p>
            <a:pPr marL="342164" lvl="0" indent="-342164">
              <a:buClr>
                <a:schemeClr val="tx2"/>
              </a:buClr>
              <a:buSzPct val="75000"/>
              <a:buFont typeface="Wingdings" pitchFamily="2" charset="2"/>
              <a:buChar char="§"/>
              <a:tabLst>
                <a:tab pos="458340" algn="l"/>
              </a:tabLst>
            </a:pPr>
            <a:r>
              <a:rPr lang="en-US" sz="2400" dirty="0">
                <a:latin typeface="Arial" pitchFamily="34" charset="0"/>
                <a:ea typeface="Yu Gothic Medium" panose="020B0500000000000000" pitchFamily="50" charset="-128"/>
                <a:cs typeface="Arial" pitchFamily="34" charset="0"/>
              </a:rPr>
              <a:t>Bullet 2</a:t>
            </a:r>
          </a:p>
          <a:p>
            <a:pPr marL="342164" lvl="0" indent="-342164">
              <a:buClr>
                <a:schemeClr val="tx2"/>
              </a:buClr>
              <a:buSzPct val="75000"/>
              <a:buFont typeface="Wingdings" pitchFamily="2" charset="2"/>
              <a:buChar char="§"/>
              <a:tabLst>
                <a:tab pos="458340" algn="l"/>
              </a:tabLst>
            </a:pPr>
            <a:r>
              <a:rPr lang="en-US" sz="2400" dirty="0">
                <a:latin typeface="Arial" pitchFamily="34" charset="0"/>
                <a:ea typeface="Yu Gothic Medium" panose="020B0500000000000000" pitchFamily="50" charset="-128"/>
                <a:cs typeface="Arial" pitchFamily="34" charset="0"/>
              </a:rPr>
              <a:t>Bullet</a:t>
            </a:r>
            <a:r>
              <a:rPr lang="en-US" sz="2400" baseline="0" dirty="0">
                <a:latin typeface="Arial" pitchFamily="34" charset="0"/>
                <a:ea typeface="Yu Gothic Medium" panose="020B0500000000000000" pitchFamily="50" charset="-128"/>
                <a:cs typeface="Arial" pitchFamily="34" charset="0"/>
              </a:rPr>
              <a:t> 3</a:t>
            </a:r>
          </a:p>
          <a:p>
            <a:pPr marL="342164" lvl="0" indent="-342164">
              <a:buClr>
                <a:schemeClr val="tx2"/>
              </a:buClr>
              <a:buSzPct val="75000"/>
              <a:buFont typeface="Wingdings" pitchFamily="2" charset="2"/>
              <a:buChar char="§"/>
              <a:tabLst>
                <a:tab pos="458340" algn="l"/>
              </a:tabLst>
            </a:pPr>
            <a:r>
              <a:rPr lang="en-US" sz="2400" baseline="0" dirty="0">
                <a:latin typeface="Arial" pitchFamily="34" charset="0"/>
                <a:ea typeface="Yu Gothic Medium" panose="020B0500000000000000" pitchFamily="50" charset="-128"/>
                <a:cs typeface="Arial" pitchFamily="34" charset="0"/>
              </a:rPr>
              <a:t>Bullet 4</a:t>
            </a:r>
          </a:p>
          <a:p>
            <a:pPr marL="342164" lvl="0" indent="-342164">
              <a:buClr>
                <a:schemeClr val="tx2"/>
              </a:buClr>
              <a:buSzPct val="75000"/>
              <a:buFont typeface="Wingdings" pitchFamily="2" charset="2"/>
              <a:buChar char="§"/>
              <a:tabLst>
                <a:tab pos="458340" algn="l"/>
              </a:tabLst>
            </a:pPr>
            <a:endParaRPr lang="en-US" sz="2400" dirty="0">
              <a:latin typeface="Arial" pitchFamily="34" charset="0"/>
              <a:ea typeface="Yu Gothic Medium" panose="020B0500000000000000" pitchFamily="50" charset="-128"/>
              <a:cs typeface="Arial" pitchFamily="34" charset="0"/>
            </a:endParaRPr>
          </a:p>
        </p:txBody>
      </p:sp>
      <p:sp>
        <p:nvSpPr>
          <p:cNvPr id="5" name="Title"/>
          <p:cNvSpPr txBox="1">
            <a:spLocks noChangeArrowheads="1"/>
          </p:cNvSpPr>
          <p:nvPr/>
        </p:nvSpPr>
        <p:spPr bwMode="auto">
          <a:xfrm>
            <a:off x="607484" y="464695"/>
            <a:ext cx="10765536" cy="1143000"/>
          </a:xfrm>
          <a:prstGeom prst="rect">
            <a:avLst/>
          </a:prstGeom>
          <a:noFill/>
          <a:ln w="9525">
            <a:noFill/>
            <a:miter lim="800000"/>
            <a:headEnd/>
            <a:tailEnd/>
          </a:ln>
          <a:effectLst/>
        </p:spPr>
        <p:txBody>
          <a:bodyPr wrap="none"/>
          <a:lstStyle/>
          <a:p>
            <a:pPr marL="0" marR="0" indent="0" algn="l" defTabSz="916680" rtl="0" eaLnBrk="1" fontAlgn="auto" latinLnBrk="0" hangingPunct="1">
              <a:lnSpc>
                <a:spcPct val="100000"/>
              </a:lnSpc>
              <a:spcBef>
                <a:spcPts val="0"/>
              </a:spcBef>
              <a:spcAft>
                <a:spcPts val="0"/>
              </a:spcAft>
              <a:buClrTx/>
              <a:buSzTx/>
              <a:buFontTx/>
              <a:buNone/>
              <a:tabLst/>
              <a:defRPr/>
            </a:pPr>
            <a:r>
              <a:rPr lang="en-US" sz="2800" b="0" dirty="0">
                <a:solidFill>
                  <a:schemeClr val="tx2"/>
                </a:solidFill>
                <a:latin typeface="Arial" pitchFamily="34" charset="0"/>
                <a:ea typeface="Yu Gothic Medium" panose="020B0500000000000000" pitchFamily="50" charset="-128"/>
                <a:cs typeface="Arial" pitchFamily="34" charset="0"/>
              </a:rPr>
              <a:t>Edit in Slide</a:t>
            </a:r>
            <a:r>
              <a:rPr lang="en-US" sz="2800" b="0" baseline="0" dirty="0">
                <a:solidFill>
                  <a:schemeClr val="tx2"/>
                </a:solidFill>
                <a:latin typeface="Arial" pitchFamily="34" charset="0"/>
                <a:ea typeface="Yu Gothic Medium" panose="020B0500000000000000" pitchFamily="50" charset="-128"/>
                <a:cs typeface="Arial" pitchFamily="34" charset="0"/>
              </a:rPr>
              <a:t> Master view to e</a:t>
            </a:r>
            <a:r>
              <a:rPr lang="en-US" sz="2800" b="0" dirty="0">
                <a:solidFill>
                  <a:schemeClr val="tx2"/>
                </a:solidFill>
                <a:latin typeface="Arial" pitchFamily="34" charset="0"/>
                <a:ea typeface="Yu Gothic Medium" panose="020B0500000000000000" pitchFamily="50" charset="-128"/>
                <a:cs typeface="Arial" pitchFamily="34" charset="0"/>
              </a:rPr>
              <a:t>nter agenda</a:t>
            </a:r>
            <a:r>
              <a:rPr lang="en-US" sz="2800" b="0" baseline="0" dirty="0">
                <a:solidFill>
                  <a:schemeClr val="tx2"/>
                </a:solidFill>
                <a:latin typeface="Arial" pitchFamily="34" charset="0"/>
                <a:ea typeface="Yu Gothic Medium" panose="020B0500000000000000" pitchFamily="50" charset="-128"/>
                <a:cs typeface="Arial" pitchFamily="34" charset="0"/>
              </a:rPr>
              <a:t> title</a:t>
            </a:r>
            <a:endParaRPr lang="en-US" sz="2800" b="0" dirty="0">
              <a:solidFill>
                <a:schemeClr val="tx2"/>
              </a:solidFill>
              <a:latin typeface="Arial" pitchFamily="34" charset="0"/>
              <a:ea typeface="Yu Gothic Medium" panose="020B0500000000000000" pitchFamily="50" charset="-128"/>
              <a:cs typeface="Arial" pitchFamily="34" charset="0"/>
            </a:endParaRPr>
          </a:p>
        </p:txBody>
      </p:sp>
      <p:sp>
        <p:nvSpPr>
          <p:cNvPr id="6" name="Content">
            <a:extLst>
              <a:ext uri="{FF2B5EF4-FFF2-40B4-BE49-F238E27FC236}">
                <a16:creationId xmlns:a16="http://schemas.microsoft.com/office/drawing/2014/main" id="{3AE336BA-0D5F-4EFA-A0CA-81097BF6C85F}"/>
              </a:ext>
            </a:extLst>
          </p:cNvPr>
          <p:cNvSpPr txBox="1">
            <a:spLocks noChangeArrowheads="1"/>
          </p:cNvSpPr>
          <p:nvPr/>
        </p:nvSpPr>
        <p:spPr bwMode="auto">
          <a:xfrm>
            <a:off x="607484" y="1600200"/>
            <a:ext cx="10765536" cy="4648200"/>
          </a:xfrm>
          <a:prstGeom prst="rect">
            <a:avLst/>
          </a:prstGeom>
          <a:noFill/>
          <a:ln w="9525">
            <a:noFill/>
            <a:miter lim="800000"/>
            <a:headEnd/>
            <a:tailEnd/>
          </a:ln>
          <a:effectLst/>
        </p:spPr>
        <p:txBody>
          <a:bodyPr wrap="none"/>
          <a:lstStyle/>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Edit</a:t>
            </a:r>
            <a:r>
              <a:rPr lang="en-US" sz="2400" baseline="0">
                <a:latin typeface="Arial" pitchFamily="34" charset="0"/>
                <a:cs typeface="Arial" pitchFamily="34" charset="0"/>
              </a:rPr>
              <a:t> in Slide Master view to e</a:t>
            </a:r>
            <a:r>
              <a:rPr lang="en-US" sz="2400">
                <a:latin typeface="Arial" pitchFamily="34" charset="0"/>
                <a:cs typeface="Arial" pitchFamily="34" charset="0"/>
              </a:rPr>
              <a:t>nter agenda items</a:t>
            </a:r>
          </a:p>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Bullet 2</a:t>
            </a:r>
          </a:p>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Bullet</a:t>
            </a:r>
            <a:r>
              <a:rPr lang="en-US" sz="2400" baseline="0">
                <a:latin typeface="Arial" pitchFamily="34" charset="0"/>
                <a:cs typeface="Arial" pitchFamily="34" charset="0"/>
              </a:rPr>
              <a:t> 3</a:t>
            </a:r>
          </a:p>
          <a:p>
            <a:pPr marL="342164" lvl="0" indent="-342164">
              <a:buClr>
                <a:schemeClr val="tx2"/>
              </a:buClr>
              <a:buSzPct val="75000"/>
              <a:buFont typeface="Wingdings" pitchFamily="2" charset="2"/>
              <a:buChar char="§"/>
              <a:tabLst>
                <a:tab pos="458340" algn="l"/>
              </a:tabLst>
            </a:pPr>
            <a:r>
              <a:rPr lang="en-US" sz="2400" baseline="0">
                <a:latin typeface="Arial" pitchFamily="34" charset="0"/>
                <a:cs typeface="Arial" pitchFamily="34" charset="0"/>
              </a:rPr>
              <a:t>Bullet 4</a:t>
            </a:r>
          </a:p>
          <a:p>
            <a:pPr marL="342164" lvl="0" indent="-342164">
              <a:buClr>
                <a:schemeClr val="tx2"/>
              </a:buClr>
              <a:buSzPct val="75000"/>
              <a:buFont typeface="Wingdings" pitchFamily="2" charset="2"/>
              <a:buChar char="§"/>
              <a:tabLst>
                <a:tab pos="458340" algn="l"/>
              </a:tabLst>
            </a:pPr>
            <a:endParaRPr lang="en-US" sz="2400">
              <a:latin typeface="Arial" pitchFamily="34" charset="0"/>
              <a:cs typeface="Arial" pitchFamily="34" charset="0"/>
            </a:endParaRPr>
          </a:p>
        </p:txBody>
      </p:sp>
      <p:sp>
        <p:nvSpPr>
          <p:cNvPr id="7" name="Title">
            <a:extLst>
              <a:ext uri="{FF2B5EF4-FFF2-40B4-BE49-F238E27FC236}">
                <a16:creationId xmlns:a16="http://schemas.microsoft.com/office/drawing/2014/main" id="{C495B6D5-23F7-4687-977A-516A3912A9E9}"/>
              </a:ext>
            </a:extLst>
          </p:cNvPr>
          <p:cNvSpPr txBox="1">
            <a:spLocks noChangeArrowheads="1"/>
          </p:cNvSpPr>
          <p:nvPr/>
        </p:nvSpPr>
        <p:spPr bwMode="auto">
          <a:xfrm>
            <a:off x="607484" y="464695"/>
            <a:ext cx="10765536" cy="1143000"/>
          </a:xfrm>
          <a:prstGeom prst="rect">
            <a:avLst/>
          </a:prstGeom>
          <a:noFill/>
          <a:ln w="9525">
            <a:noFill/>
            <a:miter lim="800000"/>
            <a:headEnd/>
            <a:tailEnd/>
          </a:ln>
          <a:effectLst/>
        </p:spPr>
        <p:txBody>
          <a:bodyPr wrap="none"/>
          <a:lstStyle/>
          <a:p>
            <a:pPr marL="0" marR="0" indent="0" algn="l" defTabSz="916680" rtl="0" eaLnBrk="1" fontAlgn="auto" latinLnBrk="0" hangingPunct="1">
              <a:lnSpc>
                <a:spcPct val="100000"/>
              </a:lnSpc>
              <a:spcBef>
                <a:spcPts val="0"/>
              </a:spcBef>
              <a:spcAft>
                <a:spcPts val="0"/>
              </a:spcAft>
              <a:buClrTx/>
              <a:buSzTx/>
              <a:buFontTx/>
              <a:buNone/>
              <a:tabLst/>
              <a:defRPr/>
            </a:pPr>
            <a:r>
              <a:rPr lang="en-US" sz="2800" b="0">
                <a:solidFill>
                  <a:schemeClr val="tx2"/>
                </a:solidFill>
                <a:latin typeface="Arial" pitchFamily="34" charset="0"/>
                <a:cs typeface="Arial" pitchFamily="34" charset="0"/>
              </a:rPr>
              <a:t>Edit in Slide</a:t>
            </a:r>
            <a:r>
              <a:rPr lang="en-US" sz="2800" b="0" baseline="0">
                <a:solidFill>
                  <a:schemeClr val="tx2"/>
                </a:solidFill>
                <a:latin typeface="Arial" pitchFamily="34" charset="0"/>
                <a:cs typeface="Arial" pitchFamily="34" charset="0"/>
              </a:rPr>
              <a:t> Master view to e</a:t>
            </a:r>
            <a:r>
              <a:rPr lang="en-US" sz="2800" b="0">
                <a:solidFill>
                  <a:schemeClr val="tx2"/>
                </a:solidFill>
                <a:latin typeface="Arial" pitchFamily="34" charset="0"/>
                <a:cs typeface="Arial" pitchFamily="34" charset="0"/>
              </a:rPr>
              <a:t>nter agenda</a:t>
            </a:r>
            <a:r>
              <a:rPr lang="en-US" sz="2800" b="0" baseline="0">
                <a:solidFill>
                  <a:schemeClr val="tx2"/>
                </a:solidFill>
                <a:latin typeface="Arial" pitchFamily="34" charset="0"/>
                <a:cs typeface="Arial" pitchFamily="34" charset="0"/>
              </a:rPr>
              <a:t> title</a:t>
            </a:r>
            <a:endParaRPr lang="en-US" sz="2800" b="0">
              <a:solidFill>
                <a:schemeClr val="tx2"/>
              </a:solidFill>
              <a:latin typeface="Arial" pitchFamily="34" charset="0"/>
              <a:cs typeface="Arial" pitchFamily="34" charset="0"/>
            </a:endParaRPr>
          </a:p>
        </p:txBody>
      </p:sp>
    </p:spTree>
    <p:extLst>
      <p:ext uri="{BB962C8B-B14F-4D97-AF65-F5344CB8AC3E}">
        <p14:creationId xmlns:p14="http://schemas.microsoft.com/office/powerpoint/2010/main" val="1177178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2_Blank">
    <p:spTree>
      <p:nvGrpSpPr>
        <p:cNvPr id="1" name=""/>
        <p:cNvGrpSpPr/>
        <p:nvPr/>
      </p:nvGrpSpPr>
      <p:grpSpPr>
        <a:xfrm>
          <a:off x="0" y="0"/>
          <a:ext cx="0" cy="0"/>
          <a:chOff x="0" y="0"/>
          <a:chExt cx="0" cy="0"/>
        </a:xfrm>
      </p:grpSpPr>
      <p:sp>
        <p:nvSpPr>
          <p:cNvPr id="3" name="Title">
            <a:extLst>
              <a:ext uri="{FF2B5EF4-FFF2-40B4-BE49-F238E27FC236}">
                <a16:creationId xmlns:a16="http://schemas.microsoft.com/office/drawing/2014/main" id="{40EB6EBE-A5F3-4319-8D05-8E47A657846A}"/>
              </a:ext>
            </a:extLst>
          </p:cNvPr>
          <p:cNvSpPr>
            <a:spLocks noGrp="1"/>
          </p:cNvSpPr>
          <p:nvPr>
            <p:ph type="title"/>
          </p:nvPr>
        </p:nvSpPr>
        <p:spPr>
          <a:xfrm>
            <a:off x="609602" y="457200"/>
            <a:ext cx="10769600" cy="990600"/>
          </a:xfrm>
        </p:spPr>
        <p:txBody>
          <a:bodyPr/>
          <a:lstStyle>
            <a:lvl1pPr>
              <a:defRPr sz="2800" baseline="0">
                <a:solidFill>
                  <a:schemeClr val="tx2"/>
                </a:solidFill>
              </a:defRPr>
            </a:lvl1pPr>
          </a:lstStyle>
          <a:p>
            <a:r>
              <a:rPr lang="ja-JP" altLang="en-US"/>
              <a:t>マスター タイトルの書式設定</a:t>
            </a:r>
            <a:endParaRPr lang="en-US"/>
          </a:p>
        </p:txBody>
      </p:sp>
      <p:sp>
        <p:nvSpPr>
          <p:cNvPr id="4" name="Content">
            <a:extLst>
              <a:ext uri="{FF2B5EF4-FFF2-40B4-BE49-F238E27FC236}">
                <a16:creationId xmlns:a16="http://schemas.microsoft.com/office/drawing/2014/main" id="{2535F475-0F13-4C90-AA1C-F216571486CA}"/>
              </a:ext>
            </a:extLst>
          </p:cNvPr>
          <p:cNvSpPr>
            <a:spLocks noGrp="1"/>
          </p:cNvSpPr>
          <p:nvPr>
            <p:ph idx="1"/>
          </p:nvPr>
        </p:nvSpPr>
        <p:spPr>
          <a:xfrm>
            <a:off x="609602" y="1600200"/>
            <a:ext cx="10769600" cy="4648200"/>
          </a:xfrm>
        </p:spPr>
        <p:txBody>
          <a:bodyPr/>
          <a:lstStyle>
            <a:lvl1pPr>
              <a:buSzPct val="75000"/>
              <a:defRPr sz="2400"/>
            </a:lvl1pPr>
            <a:lvl2pPr>
              <a:lnSpc>
                <a:spcPct val="105000"/>
              </a:lnSpc>
              <a:defRPr sz="2000"/>
            </a:lvl2pPr>
            <a:lvl3pPr>
              <a:lnSpc>
                <a:spcPct val="105000"/>
              </a:lnSpc>
              <a:buSzPct val="75000"/>
              <a:defRPr sz="1604"/>
            </a:lvl3pPr>
            <a:lvl4pPr>
              <a:lnSpc>
                <a:spcPct val="105000"/>
              </a:lnSpc>
              <a:defRPr/>
            </a:lvl4pPr>
            <a:lvl5pPr>
              <a:lnSpc>
                <a:spcPct val="105000"/>
              </a:lnSpc>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p:txBody>
      </p:sp>
    </p:spTree>
    <p:extLst>
      <p:ext uri="{BB962C8B-B14F-4D97-AF65-F5344CB8AC3E}">
        <p14:creationId xmlns:p14="http://schemas.microsoft.com/office/powerpoint/2010/main" val="655726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a:prstGeom prst="rect">
            <a:avLst/>
          </a:prstGeom>
        </p:spPr>
        <p:txBody>
          <a:bodyPr vert="horz" lIns="91440" tIns="45720" rIns="91440" bIns="45720" rtlCol="0" anchor="t" anchorCtr="0">
            <a:noAutofit/>
          </a:bodyPr>
          <a:lstStyle/>
          <a:p>
            <a:r>
              <a:rPr lang="ja-JP" altLang="en-US"/>
              <a:t>マスター タイトルの書式設定</a:t>
            </a:r>
            <a:endParaRPr lang="en-US" dirty="0"/>
          </a:p>
        </p:txBody>
      </p:sp>
      <p:sp>
        <p:nvSpPr>
          <p:cNvPr id="3" name="Content"/>
          <p:cNvSpPr>
            <a:spLocks noGrp="1"/>
          </p:cNvSpPr>
          <p:nvPr>
            <p:ph type="body" idx="1"/>
          </p:nvPr>
        </p:nvSpPr>
        <p:spPr>
          <a:xfrm>
            <a:off x="609602" y="1600200"/>
            <a:ext cx="10769600" cy="4648200"/>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p:txBody>
      </p:sp>
      <p:sp>
        <p:nvSpPr>
          <p:cNvPr id="8" name="SlideNumber"/>
          <p:cNvSpPr/>
          <p:nvPr/>
        </p:nvSpPr>
        <p:spPr>
          <a:xfrm>
            <a:off x="11582400" y="6484954"/>
            <a:ext cx="609600" cy="381001"/>
          </a:xfrm>
          <a:prstGeom prst="rect">
            <a:avLst/>
          </a:prstGeom>
          <a:noFill/>
          <a:ln w="12700">
            <a:noFill/>
          </a:ln>
        </p:spPr>
        <p:txBody>
          <a:bodyPr wrap="square" anchor="ctr">
            <a:noAutofit/>
          </a:bodyPr>
          <a:lstStyle/>
          <a:p>
            <a:pPr algn="ctr"/>
            <a:fld id="{47FBD1EF-0801-4063-B668-C71608ACC70F}" type="slidenum">
              <a:rPr kumimoji="0" lang="en-US" sz="1203" b="1" i="0" u="none" strike="noStrike" kern="1200" cap="none" spc="0" normalizeH="0" baseline="0" noProof="0" smtClean="0">
                <a:ln>
                  <a:noFill/>
                </a:ln>
                <a:solidFill>
                  <a:schemeClr val="tx2"/>
                </a:solidFill>
                <a:effectLst/>
                <a:uLnTx/>
                <a:uFillTx/>
                <a:latin typeface="Arial" pitchFamily="34" charset="0"/>
                <a:ea typeface="+mn-ea"/>
                <a:cs typeface="Arial" pitchFamily="34" charset="0"/>
              </a:rPr>
              <a:pPr algn="ctr"/>
              <a:t>‹#›</a:t>
            </a:fld>
            <a:endParaRPr lang="en-US" sz="1203" b="1" dirty="0">
              <a:solidFill>
                <a:schemeClr val="tx2"/>
              </a:solidFill>
            </a:endParaRPr>
          </a:p>
        </p:txBody>
      </p:sp>
      <p:pic>
        <p:nvPicPr>
          <p:cNvPr id="12" name="Logo" descr="logo647.png"/>
          <p:cNvPicPr>
            <a:picLocks noChangeAspect="1"/>
          </p:cNvPicPr>
          <p:nvPr/>
        </p:nvPicPr>
        <p:blipFill>
          <a:blip r:embed="rId11" cstate="print"/>
          <a:stretch>
            <a:fillRect/>
          </a:stretch>
        </p:blipFill>
        <p:spPr>
          <a:xfrm>
            <a:off x="10679339" y="23675"/>
            <a:ext cx="1327516" cy="360269"/>
          </a:xfrm>
          <a:prstGeom prst="rect">
            <a:avLst/>
          </a:prstGeom>
          <a:noFill/>
          <a:ln>
            <a:noFill/>
          </a:ln>
        </p:spPr>
      </p:pic>
      <p:cxnSp>
        <p:nvCxnSpPr>
          <p:cNvPr id="13" name="Line"/>
          <p:cNvCxnSpPr/>
          <p:nvPr/>
        </p:nvCxnSpPr>
        <p:spPr>
          <a:xfrm rot="10800000" flipV="1">
            <a:off x="229170" y="176521"/>
            <a:ext cx="10297392" cy="211602"/>
          </a:xfrm>
          <a:prstGeom prst="bentConnector3">
            <a:avLst>
              <a:gd name="adj1" fmla="val 100013"/>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8668446"/>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Lst>
  <p:hf hdr="0" ftr="0" dt="0"/>
  <p:txStyles>
    <p:titleStyle>
      <a:lvl1pPr algn="l" defTabSz="916680" rtl="0" eaLnBrk="1" latinLnBrk="0" hangingPunct="1">
        <a:spcBef>
          <a:spcPct val="0"/>
        </a:spcBef>
        <a:buNone/>
        <a:defRPr kumimoji="1" sz="2800" b="0" kern="1200" baseline="0">
          <a:solidFill>
            <a:schemeClr val="tx2"/>
          </a:solidFill>
          <a:latin typeface="Arial" pitchFamily="34" charset="0"/>
          <a:ea typeface="Yu Gothic Medium" panose="020B0500000000000000" pitchFamily="50" charset="-128"/>
          <a:cs typeface="Arial" pitchFamily="34" charset="0"/>
        </a:defRPr>
      </a:lvl1pPr>
    </p:titleStyle>
    <p:bodyStyle>
      <a:lvl1pPr marL="343755" indent="-343755" algn="l" defTabSz="916680" rtl="0" eaLnBrk="1" latinLnBrk="0" hangingPunct="1">
        <a:spcBef>
          <a:spcPct val="20000"/>
        </a:spcBef>
        <a:buClr>
          <a:schemeClr val="tx2"/>
        </a:buClr>
        <a:buSzPct val="75000"/>
        <a:buFont typeface="Wingdings" pitchFamily="2" charset="2"/>
        <a:buChar char="§"/>
        <a:defRPr kumimoji="1" sz="2400" kern="1200" baseline="0">
          <a:solidFill>
            <a:schemeClr val="tx1"/>
          </a:solidFill>
          <a:latin typeface="Arial" pitchFamily="34" charset="0"/>
          <a:ea typeface="Yu Gothic Medium" panose="020B0500000000000000" pitchFamily="50" charset="-128"/>
          <a:cs typeface="Arial" pitchFamily="34" charset="0"/>
        </a:defRPr>
      </a:lvl1pPr>
      <a:lvl2pPr marL="744802" indent="-286462" algn="l" defTabSz="916680" rtl="0" eaLnBrk="1" latinLnBrk="0" hangingPunct="1">
        <a:spcBef>
          <a:spcPct val="20000"/>
        </a:spcBef>
        <a:buClr>
          <a:schemeClr val="tx2"/>
        </a:buClr>
        <a:buFont typeface="Arial" pitchFamily="34" charset="0"/>
        <a:buChar char="–"/>
        <a:defRPr kumimoji="1" sz="2000" kern="1200" baseline="0">
          <a:solidFill>
            <a:schemeClr val="tx1"/>
          </a:solidFill>
          <a:latin typeface="Arial" pitchFamily="34" charset="0"/>
          <a:ea typeface="Yu Gothic Medium" panose="020B0500000000000000" pitchFamily="50" charset="-128"/>
          <a:cs typeface="Arial" pitchFamily="34" charset="0"/>
        </a:defRPr>
      </a:lvl2pPr>
      <a:lvl3pPr marL="1145850" indent="-229170" algn="l" defTabSz="916680" rtl="0" eaLnBrk="1" latinLnBrk="0" hangingPunct="1">
        <a:spcBef>
          <a:spcPct val="20000"/>
        </a:spcBef>
        <a:buClr>
          <a:schemeClr val="tx2"/>
        </a:buClr>
        <a:buSzPct val="75000"/>
        <a:buFont typeface="Wingdings" pitchFamily="2" charset="2"/>
        <a:buChar char="§"/>
        <a:defRPr kumimoji="1" sz="1604" kern="1200" baseline="0">
          <a:solidFill>
            <a:schemeClr val="tx1"/>
          </a:solidFill>
          <a:latin typeface="Arial" pitchFamily="34" charset="0"/>
          <a:ea typeface="Yu Gothic Medium" panose="020B0500000000000000" pitchFamily="50" charset="-128"/>
          <a:cs typeface="Arial" pitchFamily="34" charset="0"/>
        </a:defRPr>
      </a:lvl3pPr>
      <a:lvl4pPr marL="1604190" indent="-229170" algn="l" defTabSz="916680" rtl="0" eaLnBrk="1" latinLnBrk="0" hangingPunct="1">
        <a:spcBef>
          <a:spcPct val="20000"/>
        </a:spcBef>
        <a:buFont typeface="Arial" pitchFamily="34" charset="0"/>
        <a:buNone/>
        <a:defRPr kumimoji="1" sz="1604" kern="1200">
          <a:solidFill>
            <a:schemeClr val="tx1"/>
          </a:solidFill>
          <a:latin typeface="Arial" pitchFamily="34" charset="0"/>
          <a:ea typeface="+mn-ea"/>
          <a:cs typeface="Arial" pitchFamily="34" charset="0"/>
        </a:defRPr>
      </a:lvl4pPr>
      <a:lvl5pPr marL="2062531" indent="-229170" algn="l" defTabSz="916680" rtl="0" eaLnBrk="1" latinLnBrk="0" hangingPunct="1">
        <a:spcBef>
          <a:spcPct val="20000"/>
        </a:spcBef>
        <a:buClr>
          <a:schemeClr val="tx2"/>
        </a:buClr>
        <a:buFont typeface="Arial" pitchFamily="34" charset="0"/>
        <a:buChar char="»"/>
        <a:defRPr kumimoji="1"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kumimoji="1"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kumimoji="1"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kumimoji="1"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kumimoji="1" sz="2005" kern="1200">
          <a:solidFill>
            <a:schemeClr val="tx1"/>
          </a:solidFill>
          <a:latin typeface="+mn-lt"/>
          <a:ea typeface="+mn-ea"/>
          <a:cs typeface="+mn-cs"/>
        </a:defRPr>
      </a:lvl9pPr>
    </p:bodyStyle>
    <p:otherStyle>
      <a:defPPr>
        <a:defRPr lang="en-US"/>
      </a:defPPr>
      <a:lvl1pPr marL="0" algn="l" defTabSz="916680" rtl="0" eaLnBrk="1" latinLnBrk="0" hangingPunct="1">
        <a:defRPr kumimoji="1" sz="1805" kern="1200">
          <a:solidFill>
            <a:schemeClr val="tx1"/>
          </a:solidFill>
          <a:latin typeface="+mn-lt"/>
          <a:ea typeface="+mn-ea"/>
          <a:cs typeface="+mn-cs"/>
        </a:defRPr>
      </a:lvl1pPr>
      <a:lvl2pPr marL="458340" algn="l" defTabSz="916680" rtl="0" eaLnBrk="1" latinLnBrk="0" hangingPunct="1">
        <a:defRPr kumimoji="1" sz="1805" kern="1200">
          <a:solidFill>
            <a:schemeClr val="tx1"/>
          </a:solidFill>
          <a:latin typeface="+mn-lt"/>
          <a:ea typeface="+mn-ea"/>
          <a:cs typeface="+mn-cs"/>
        </a:defRPr>
      </a:lvl2pPr>
      <a:lvl3pPr marL="916680" algn="l" defTabSz="916680" rtl="0" eaLnBrk="1" latinLnBrk="0" hangingPunct="1">
        <a:defRPr kumimoji="1" sz="1805" kern="1200">
          <a:solidFill>
            <a:schemeClr val="tx1"/>
          </a:solidFill>
          <a:latin typeface="+mn-lt"/>
          <a:ea typeface="+mn-ea"/>
          <a:cs typeface="+mn-cs"/>
        </a:defRPr>
      </a:lvl3pPr>
      <a:lvl4pPr marL="1375020" algn="l" defTabSz="916680" rtl="0" eaLnBrk="1" latinLnBrk="0" hangingPunct="1">
        <a:defRPr kumimoji="1" sz="1805" kern="1200">
          <a:solidFill>
            <a:schemeClr val="tx1"/>
          </a:solidFill>
          <a:latin typeface="+mn-lt"/>
          <a:ea typeface="+mn-ea"/>
          <a:cs typeface="+mn-cs"/>
        </a:defRPr>
      </a:lvl4pPr>
      <a:lvl5pPr marL="1833361" algn="l" defTabSz="916680" rtl="0" eaLnBrk="1" latinLnBrk="0" hangingPunct="1">
        <a:defRPr kumimoji="1" sz="1805" kern="1200">
          <a:solidFill>
            <a:schemeClr val="tx1"/>
          </a:solidFill>
          <a:latin typeface="+mn-lt"/>
          <a:ea typeface="+mn-ea"/>
          <a:cs typeface="+mn-cs"/>
        </a:defRPr>
      </a:lvl5pPr>
      <a:lvl6pPr marL="2291701" algn="l" defTabSz="916680" rtl="0" eaLnBrk="1" latinLnBrk="0" hangingPunct="1">
        <a:defRPr kumimoji="1" sz="1805" kern="1200">
          <a:solidFill>
            <a:schemeClr val="tx1"/>
          </a:solidFill>
          <a:latin typeface="+mn-lt"/>
          <a:ea typeface="+mn-ea"/>
          <a:cs typeface="+mn-cs"/>
        </a:defRPr>
      </a:lvl6pPr>
      <a:lvl7pPr marL="2750041" algn="l" defTabSz="916680" rtl="0" eaLnBrk="1" latinLnBrk="0" hangingPunct="1">
        <a:defRPr kumimoji="1" sz="1805" kern="1200">
          <a:solidFill>
            <a:schemeClr val="tx1"/>
          </a:solidFill>
          <a:latin typeface="+mn-lt"/>
          <a:ea typeface="+mn-ea"/>
          <a:cs typeface="+mn-cs"/>
        </a:defRPr>
      </a:lvl7pPr>
      <a:lvl8pPr marL="3208381" algn="l" defTabSz="916680" rtl="0" eaLnBrk="1" latinLnBrk="0" hangingPunct="1">
        <a:defRPr kumimoji="1" sz="1805" kern="1200">
          <a:solidFill>
            <a:schemeClr val="tx1"/>
          </a:solidFill>
          <a:latin typeface="+mn-lt"/>
          <a:ea typeface="+mn-ea"/>
          <a:cs typeface="+mn-cs"/>
        </a:defRPr>
      </a:lvl8pPr>
      <a:lvl9pPr marL="3666721" algn="l" defTabSz="916680" rtl="0" eaLnBrk="1" latinLnBrk="0" hangingPunct="1">
        <a:defRPr kumimoji="1" sz="18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18" Type="http://schemas.openxmlformats.org/officeDocument/2006/relationships/diagramLayout" Target="../diagrams/layout2.xml"/><Relationship Id="rId3" Type="http://schemas.openxmlformats.org/officeDocument/2006/relationships/diagramLayout" Target="../diagrams/layout1.xml"/><Relationship Id="rId21" Type="http://schemas.microsoft.com/office/2007/relationships/diagramDrawing" Target="../diagrams/drawing2.xml"/><Relationship Id="rId7" Type="http://schemas.openxmlformats.org/officeDocument/2006/relationships/image" Target="../media/image6.png"/><Relationship Id="rId12" Type="http://schemas.openxmlformats.org/officeDocument/2006/relationships/image" Target="../media/image11.png"/><Relationship Id="rId17" Type="http://schemas.openxmlformats.org/officeDocument/2006/relationships/diagramData" Target="../diagrams/data2.xml"/><Relationship Id="rId2" Type="http://schemas.openxmlformats.org/officeDocument/2006/relationships/diagramData" Target="../diagrams/data1.xml"/><Relationship Id="rId16" Type="http://schemas.openxmlformats.org/officeDocument/2006/relationships/image" Target="../media/image15.png"/><Relationship Id="rId20" Type="http://schemas.openxmlformats.org/officeDocument/2006/relationships/diagramColors" Target="../diagrams/colors2.xml"/><Relationship Id="rId1" Type="http://schemas.openxmlformats.org/officeDocument/2006/relationships/slideLayout" Target="../slideLayouts/slideLayout2.xml"/><Relationship Id="rId6" Type="http://schemas.microsoft.com/office/2007/relationships/diagramDrawing" Target="../diagrams/drawing1.xml"/><Relationship Id="rId11" Type="http://schemas.openxmlformats.org/officeDocument/2006/relationships/image" Target="../media/image10.png"/><Relationship Id="rId5" Type="http://schemas.openxmlformats.org/officeDocument/2006/relationships/diagramColors" Target="../diagrams/colors1.xml"/><Relationship Id="rId15" Type="http://schemas.openxmlformats.org/officeDocument/2006/relationships/image" Target="../media/image14.png"/><Relationship Id="rId10" Type="http://schemas.openxmlformats.org/officeDocument/2006/relationships/image" Target="../media/image9.png"/><Relationship Id="rId19" Type="http://schemas.openxmlformats.org/officeDocument/2006/relationships/diagramQuickStyle" Target="../diagrams/quickStyle2.xml"/><Relationship Id="rId4" Type="http://schemas.openxmlformats.org/officeDocument/2006/relationships/diagramQuickStyle" Target="../diagrams/quickStyle1.xml"/><Relationship Id="rId9" Type="http://schemas.openxmlformats.org/officeDocument/2006/relationships/image" Target="../media/image8.png"/><Relationship Id="rId1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9.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18.jpeg"/><Relationship Id="rId5" Type="http://schemas.openxmlformats.org/officeDocument/2006/relationships/image" Target="../media/image17.png"/><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D35FBCA-8E0B-4748-8EF5-641D069980A0}"/>
              </a:ext>
            </a:extLst>
          </p:cNvPr>
          <p:cNvSpPr>
            <a:spLocks noGrp="1"/>
          </p:cNvSpPr>
          <p:nvPr>
            <p:ph type="ctrTitle"/>
          </p:nvPr>
        </p:nvSpPr>
        <p:spPr/>
        <p:txBody>
          <a:bodyPr/>
          <a:lstStyle/>
          <a:p>
            <a:r>
              <a:rPr lang="en-US" altLang="ja-JP" b="1" i="0" u="none" strike="noStrike" dirty="0">
                <a:solidFill>
                  <a:srgbClr val="D55000"/>
                </a:solidFill>
                <a:effectLst/>
                <a:latin typeface="Helvetica" panose="020B0604020202020204" pitchFamily="34" charset="0"/>
              </a:rPr>
              <a:t>Pose Estimation in 3D using stereo camera</a:t>
            </a:r>
            <a:br>
              <a:rPr lang="ja-JP" altLang="en-US" b="1" i="0" u="none" strike="noStrike" dirty="0">
                <a:solidFill>
                  <a:srgbClr val="D55000"/>
                </a:solidFill>
                <a:effectLst/>
                <a:latin typeface="Helvetica" panose="020B0604020202020204" pitchFamily="34" charset="0"/>
              </a:rPr>
            </a:br>
            <a:endParaRPr kumimoji="1" lang="ja-JP" altLang="en-US" dirty="0"/>
          </a:p>
        </p:txBody>
      </p:sp>
      <p:sp>
        <p:nvSpPr>
          <p:cNvPr id="3" name="字幕 2">
            <a:extLst>
              <a:ext uri="{FF2B5EF4-FFF2-40B4-BE49-F238E27FC236}">
                <a16:creationId xmlns:a16="http://schemas.microsoft.com/office/drawing/2014/main" id="{5E51AA8F-979F-4229-AEE6-2DD8F8E8ECC0}"/>
              </a:ext>
            </a:extLst>
          </p:cNvPr>
          <p:cNvSpPr>
            <a:spLocks noGrp="1"/>
          </p:cNvSpPr>
          <p:nvPr>
            <p:ph type="subTitle" idx="1"/>
          </p:nvPr>
        </p:nvSpPr>
        <p:spPr/>
        <p:txBody>
          <a:bodyPr/>
          <a:lstStyle/>
          <a:p>
            <a:r>
              <a:rPr kumimoji="1" lang="en-US" altLang="ja-JP" dirty="0"/>
              <a:t>MathWorks Japan</a:t>
            </a:r>
          </a:p>
          <a:p>
            <a:r>
              <a:rPr lang="en-US" altLang="ja-JP" dirty="0"/>
              <a:t>Application Engineering division</a:t>
            </a:r>
            <a:endParaRPr kumimoji="1" lang="ja-JP" altLang="en-US" dirty="0"/>
          </a:p>
        </p:txBody>
      </p:sp>
    </p:spTree>
    <p:extLst>
      <p:ext uri="{BB962C8B-B14F-4D97-AF65-F5344CB8AC3E}">
        <p14:creationId xmlns:p14="http://schemas.microsoft.com/office/powerpoint/2010/main" val="925199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766C053-EE33-47FE-91F7-0A1E85E9D000}"/>
              </a:ext>
            </a:extLst>
          </p:cNvPr>
          <p:cNvSpPr>
            <a:spLocks noGrp="1"/>
          </p:cNvSpPr>
          <p:nvPr>
            <p:ph type="title"/>
          </p:nvPr>
        </p:nvSpPr>
        <p:spPr/>
        <p:txBody>
          <a:bodyPr/>
          <a:lstStyle/>
          <a:p>
            <a:r>
              <a:rPr kumimoji="1" lang="en-US" altLang="ja-JP" dirty="0"/>
              <a:t>3-dimensional pose estimation is possible using two cameras</a:t>
            </a:r>
            <a:endParaRPr kumimoji="1" lang="ja-JP" altLang="en-US" dirty="0"/>
          </a:p>
        </p:txBody>
      </p:sp>
      <p:pic>
        <p:nvPicPr>
          <p:cNvPr id="4" name="poseEstimation3D">
            <a:hlinkClick r:id="" action="ppaction://media"/>
            <a:extLst>
              <a:ext uri="{FF2B5EF4-FFF2-40B4-BE49-F238E27FC236}">
                <a16:creationId xmlns:a16="http://schemas.microsoft.com/office/drawing/2014/main" id="{38952F3D-782D-40B7-AB5E-B848D3C8E7A1}"/>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09602" y="1752600"/>
            <a:ext cx="6005512" cy="4648200"/>
          </a:xfrm>
        </p:spPr>
      </p:pic>
      <p:sp>
        <p:nvSpPr>
          <p:cNvPr id="5" name="正方形/長方形 4">
            <a:extLst>
              <a:ext uri="{FF2B5EF4-FFF2-40B4-BE49-F238E27FC236}">
                <a16:creationId xmlns:a16="http://schemas.microsoft.com/office/drawing/2014/main" id="{3C9F32F3-BCF7-44FB-B7E5-504BB1F2CB05}"/>
              </a:ext>
            </a:extLst>
          </p:cNvPr>
          <p:cNvSpPr/>
          <p:nvPr/>
        </p:nvSpPr>
        <p:spPr>
          <a:xfrm>
            <a:off x="6962861" y="3977631"/>
            <a:ext cx="5117285" cy="249028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en-US" altLang="ja-JP" sz="2800" b="1" u="sng" dirty="0">
                <a:latin typeface="Arial" pitchFamily="34" charset="0"/>
                <a:cs typeface="Arial" pitchFamily="34" charset="0"/>
              </a:rPr>
              <a:t>Good Points</a:t>
            </a:r>
          </a:p>
          <a:p>
            <a:pPr marL="285750" indent="-285750">
              <a:buFont typeface="Arial" panose="020B0604020202020204" pitchFamily="34" charset="0"/>
              <a:buChar char="•"/>
            </a:pPr>
            <a:r>
              <a:rPr kumimoji="1" lang="en-US" altLang="ja-JP" b="1" dirty="0">
                <a:latin typeface="Arial" pitchFamily="34" charset="0"/>
                <a:cs typeface="Arial" pitchFamily="34" charset="0"/>
              </a:rPr>
              <a:t>with two ordinary cameras.</a:t>
            </a:r>
          </a:p>
          <a:p>
            <a:pPr marL="285750" indent="-285750">
              <a:buFont typeface="Arial" panose="020B0604020202020204" pitchFamily="34" charset="0"/>
              <a:buChar char="•"/>
            </a:pPr>
            <a:r>
              <a:rPr kumimoji="1" lang="en-US" altLang="ja-JP" b="1" dirty="0">
                <a:latin typeface="Arial" pitchFamily="34" charset="0"/>
                <a:cs typeface="Arial" pitchFamily="34" charset="0"/>
              </a:rPr>
              <a:t>velocity and acceleration analysis is possible</a:t>
            </a:r>
          </a:p>
          <a:p>
            <a:pPr marL="285750" indent="-285750">
              <a:buFont typeface="Arial" panose="020B0604020202020204" pitchFamily="34" charset="0"/>
              <a:buChar char="•"/>
            </a:pPr>
            <a:r>
              <a:rPr kumimoji="1" lang="en-US" altLang="ja-JP" b="1">
                <a:latin typeface="Arial" pitchFamily="34" charset="0"/>
                <a:cs typeface="Arial" pitchFamily="34" charset="0"/>
              </a:rPr>
              <a:t>a </a:t>
            </a:r>
            <a:r>
              <a:rPr kumimoji="1" lang="en-US" altLang="ja-JP" b="1" dirty="0">
                <a:latin typeface="Arial" pitchFamily="34" charset="0"/>
                <a:cs typeface="Arial" pitchFamily="34" charset="0"/>
              </a:rPr>
              <a:t>variety of applications are possible with trajectory analysis.</a:t>
            </a:r>
          </a:p>
          <a:p>
            <a:pPr marL="742950" lvl="1" indent="-285750">
              <a:buFont typeface="Arial" panose="020B0604020202020204" pitchFamily="34" charset="0"/>
              <a:buChar char="•"/>
            </a:pPr>
            <a:r>
              <a:rPr kumimoji="1" lang="en-US" altLang="ja-JP" sz="1400" b="1" dirty="0">
                <a:latin typeface="Arial" pitchFamily="34" charset="0"/>
                <a:cs typeface="Arial" pitchFamily="34" charset="0"/>
              </a:rPr>
              <a:t>Sports</a:t>
            </a:r>
          </a:p>
          <a:p>
            <a:pPr marL="742950" lvl="1" indent="-285750">
              <a:buFont typeface="Arial" panose="020B0604020202020204" pitchFamily="34" charset="0"/>
              <a:buChar char="•"/>
            </a:pPr>
            <a:r>
              <a:rPr kumimoji="1" lang="en-US" altLang="ja-JP" sz="1400" b="1" dirty="0">
                <a:latin typeface="Arial" pitchFamily="34" charset="0"/>
                <a:cs typeface="Arial" pitchFamily="34" charset="0"/>
              </a:rPr>
              <a:t>Entertainment</a:t>
            </a:r>
          </a:p>
          <a:p>
            <a:pPr marL="742950" lvl="1" indent="-285750">
              <a:buFont typeface="Arial" panose="020B0604020202020204" pitchFamily="34" charset="0"/>
              <a:buChar char="•"/>
            </a:pPr>
            <a:r>
              <a:rPr kumimoji="1" lang="en-US" altLang="ja-JP" sz="1400" b="1" dirty="0">
                <a:latin typeface="Arial" pitchFamily="34" charset="0"/>
                <a:cs typeface="Arial" pitchFamily="34" charset="0"/>
              </a:rPr>
              <a:t>Robotics</a:t>
            </a:r>
            <a:r>
              <a:rPr kumimoji="1" lang="ja-JP" altLang="en-US" sz="1400" b="1" dirty="0">
                <a:latin typeface="Arial" pitchFamily="34" charset="0"/>
                <a:cs typeface="Arial" pitchFamily="34" charset="0"/>
              </a:rPr>
              <a:t> </a:t>
            </a:r>
            <a:r>
              <a:rPr kumimoji="1" lang="en-US" altLang="ja-JP" sz="1400" b="1" dirty="0">
                <a:latin typeface="Arial" pitchFamily="34" charset="0"/>
                <a:cs typeface="Arial" pitchFamily="34" charset="0"/>
              </a:rPr>
              <a:t>... etc.</a:t>
            </a:r>
            <a:endParaRPr kumimoji="1" lang="ja-JP" altLang="en-US" b="1" dirty="0">
              <a:latin typeface="Arial" pitchFamily="34" charset="0"/>
              <a:cs typeface="Arial" pitchFamily="34" charset="0"/>
            </a:endParaRPr>
          </a:p>
        </p:txBody>
      </p:sp>
      <p:sp>
        <p:nvSpPr>
          <p:cNvPr id="6" name="正方形/長方形 5">
            <a:extLst>
              <a:ext uri="{FF2B5EF4-FFF2-40B4-BE49-F238E27FC236}">
                <a16:creationId xmlns:a16="http://schemas.microsoft.com/office/drawing/2014/main" id="{E556E2D9-747D-4377-A7B8-767536EC8C27}"/>
              </a:ext>
            </a:extLst>
          </p:cNvPr>
          <p:cNvSpPr/>
          <p:nvPr/>
        </p:nvSpPr>
        <p:spPr>
          <a:xfrm>
            <a:off x="9323965" y="1015343"/>
            <a:ext cx="2756181" cy="1169714"/>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ctr"/>
          <a:lstStyle/>
          <a:p>
            <a:r>
              <a:rPr kumimoji="1" lang="en-US" altLang="ja-JP" sz="1400" b="1" u="sng" dirty="0">
                <a:latin typeface="Arial" pitchFamily="34" charset="0"/>
                <a:cs typeface="Arial" pitchFamily="34" charset="0"/>
              </a:rPr>
              <a:t>Required Toolbox</a:t>
            </a:r>
          </a:p>
          <a:p>
            <a:pPr marL="285750" indent="-285750">
              <a:buFont typeface="Arial" panose="020B0604020202020204" pitchFamily="34" charset="0"/>
              <a:buChar char="•"/>
            </a:pPr>
            <a:r>
              <a:rPr kumimoji="1" lang="en-US" altLang="ja-JP" sz="1400" dirty="0">
                <a:latin typeface="Arial" pitchFamily="34" charset="0"/>
                <a:cs typeface="Arial" pitchFamily="34" charset="0"/>
              </a:rPr>
              <a:t>Deep Learning Toolbox</a:t>
            </a:r>
          </a:p>
          <a:p>
            <a:pPr marL="285750" indent="-285750">
              <a:buFont typeface="Arial" panose="020B0604020202020204" pitchFamily="34" charset="0"/>
              <a:buChar char="•"/>
            </a:pPr>
            <a:r>
              <a:rPr kumimoji="1" lang="en-US" altLang="ja-JP" sz="1400" dirty="0">
                <a:latin typeface="Arial" pitchFamily="34" charset="0"/>
                <a:cs typeface="Arial" pitchFamily="34" charset="0"/>
              </a:rPr>
              <a:t>Image Processing Toolbox</a:t>
            </a:r>
          </a:p>
          <a:p>
            <a:pPr marL="285750" indent="-285750">
              <a:buFont typeface="Arial" panose="020B0604020202020204" pitchFamily="34" charset="0"/>
              <a:buChar char="•"/>
            </a:pPr>
            <a:r>
              <a:rPr kumimoji="1" lang="en-US" altLang="ja-JP" sz="1400" dirty="0">
                <a:latin typeface="Arial" pitchFamily="34" charset="0"/>
                <a:cs typeface="Arial" pitchFamily="34" charset="0"/>
              </a:rPr>
              <a:t>Computer Vision Toolbox</a:t>
            </a:r>
          </a:p>
          <a:p>
            <a:pPr marL="285750" indent="-285750">
              <a:buFont typeface="Arial" panose="020B0604020202020204" pitchFamily="34" charset="0"/>
              <a:buChar char="•"/>
            </a:pPr>
            <a:r>
              <a:rPr kumimoji="1" lang="en-US" altLang="ja-JP" sz="1400" dirty="0">
                <a:latin typeface="Arial" pitchFamily="34" charset="0"/>
                <a:cs typeface="Arial" pitchFamily="34" charset="0"/>
              </a:rPr>
              <a:t>Signal Processing Toolbox</a:t>
            </a:r>
            <a:endParaRPr kumimoji="1" lang="ja-JP" altLang="en-US" sz="1050" dirty="0">
              <a:latin typeface="Arial" pitchFamily="34" charset="0"/>
              <a:cs typeface="Arial" pitchFamily="34" charset="0"/>
            </a:endParaRPr>
          </a:p>
        </p:txBody>
      </p:sp>
      <p:pic>
        <p:nvPicPr>
          <p:cNvPr id="7" name="図 6">
            <a:extLst>
              <a:ext uri="{FF2B5EF4-FFF2-40B4-BE49-F238E27FC236}">
                <a16:creationId xmlns:a16="http://schemas.microsoft.com/office/drawing/2014/main" id="{ECFBFDFE-8854-4BD6-9986-4567CC1A8A98}"/>
              </a:ext>
            </a:extLst>
          </p:cNvPr>
          <p:cNvPicPr>
            <a:picLocks noChangeAspect="1"/>
          </p:cNvPicPr>
          <p:nvPr/>
        </p:nvPicPr>
        <p:blipFill>
          <a:blip r:embed="rId5"/>
          <a:stretch>
            <a:fillRect/>
          </a:stretch>
        </p:blipFill>
        <p:spPr>
          <a:xfrm>
            <a:off x="6962861" y="2261735"/>
            <a:ext cx="3159039" cy="1591827"/>
          </a:xfrm>
          <a:prstGeom prst="rect">
            <a:avLst/>
          </a:prstGeom>
        </p:spPr>
      </p:pic>
    </p:spTree>
    <p:extLst>
      <p:ext uri="{BB962C8B-B14F-4D97-AF65-F5344CB8AC3E}">
        <p14:creationId xmlns:p14="http://schemas.microsoft.com/office/powerpoint/2010/main" val="3075776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57DEE81-D80A-4996-8222-DCF0A2530AD8}"/>
              </a:ext>
            </a:extLst>
          </p:cNvPr>
          <p:cNvSpPr>
            <a:spLocks noGrp="1"/>
          </p:cNvSpPr>
          <p:nvPr>
            <p:ph type="title"/>
          </p:nvPr>
        </p:nvSpPr>
        <p:spPr/>
        <p:txBody>
          <a:bodyPr/>
          <a:lstStyle/>
          <a:p>
            <a:r>
              <a:rPr lang="en-US" altLang="ja-JP" dirty="0"/>
              <a:t>Processing Flow</a:t>
            </a:r>
            <a:endParaRPr kumimoji="1" lang="ja-JP" altLang="en-US" dirty="0"/>
          </a:p>
        </p:txBody>
      </p:sp>
      <p:graphicFrame>
        <p:nvGraphicFramePr>
          <p:cNvPr id="31" name="コンテンツ プレースホルダー 30">
            <a:extLst>
              <a:ext uri="{FF2B5EF4-FFF2-40B4-BE49-F238E27FC236}">
                <a16:creationId xmlns:a16="http://schemas.microsoft.com/office/drawing/2014/main" id="{79FCA3B7-F3E4-41D8-9732-58579E62FBED}"/>
              </a:ext>
            </a:extLst>
          </p:cNvPr>
          <p:cNvGraphicFramePr>
            <a:graphicFrameLocks noGrp="1"/>
          </p:cNvGraphicFramePr>
          <p:nvPr>
            <p:ph idx="1"/>
            <p:extLst>
              <p:ext uri="{D42A27DB-BD31-4B8C-83A1-F6EECF244321}">
                <p14:modId xmlns:p14="http://schemas.microsoft.com/office/powerpoint/2010/main" val="1236569803"/>
              </p:ext>
            </p:extLst>
          </p:nvPr>
        </p:nvGraphicFramePr>
        <p:xfrm>
          <a:off x="513448" y="1391289"/>
          <a:ext cx="11068950" cy="5080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図 4">
            <a:extLst>
              <a:ext uri="{FF2B5EF4-FFF2-40B4-BE49-F238E27FC236}">
                <a16:creationId xmlns:a16="http://schemas.microsoft.com/office/drawing/2014/main" id="{FB34B536-F57E-40D0-A71F-695BDD6A7DB9}"/>
              </a:ext>
            </a:extLst>
          </p:cNvPr>
          <p:cNvPicPr>
            <a:picLocks noChangeAspect="1"/>
          </p:cNvPicPr>
          <p:nvPr/>
        </p:nvPicPr>
        <p:blipFill>
          <a:blip r:embed="rId7"/>
          <a:stretch>
            <a:fillRect/>
          </a:stretch>
        </p:blipFill>
        <p:spPr>
          <a:xfrm>
            <a:off x="858254" y="2152959"/>
            <a:ext cx="2042697" cy="1339992"/>
          </a:xfrm>
          <a:prstGeom prst="rect">
            <a:avLst/>
          </a:prstGeom>
        </p:spPr>
      </p:pic>
      <p:pic>
        <p:nvPicPr>
          <p:cNvPr id="9" name="図 8">
            <a:extLst>
              <a:ext uri="{FF2B5EF4-FFF2-40B4-BE49-F238E27FC236}">
                <a16:creationId xmlns:a16="http://schemas.microsoft.com/office/drawing/2014/main" id="{6965963C-25E8-4E8C-86A7-F344CB0B44CB}"/>
              </a:ext>
            </a:extLst>
          </p:cNvPr>
          <p:cNvPicPr>
            <a:picLocks noChangeAspect="1"/>
          </p:cNvPicPr>
          <p:nvPr/>
        </p:nvPicPr>
        <p:blipFill>
          <a:blip r:embed="rId8"/>
          <a:stretch>
            <a:fillRect/>
          </a:stretch>
        </p:blipFill>
        <p:spPr>
          <a:xfrm>
            <a:off x="3878213" y="2050629"/>
            <a:ext cx="1692378" cy="1506775"/>
          </a:xfrm>
          <a:prstGeom prst="rect">
            <a:avLst/>
          </a:prstGeom>
        </p:spPr>
      </p:pic>
      <p:pic>
        <p:nvPicPr>
          <p:cNvPr id="12" name="図 11">
            <a:extLst>
              <a:ext uri="{FF2B5EF4-FFF2-40B4-BE49-F238E27FC236}">
                <a16:creationId xmlns:a16="http://schemas.microsoft.com/office/drawing/2014/main" id="{8D6761C2-78D1-4BED-9A5E-36F373F9AC8B}"/>
              </a:ext>
            </a:extLst>
          </p:cNvPr>
          <p:cNvPicPr>
            <a:picLocks noChangeAspect="1"/>
          </p:cNvPicPr>
          <p:nvPr/>
        </p:nvPicPr>
        <p:blipFill>
          <a:blip r:embed="rId9"/>
          <a:stretch>
            <a:fillRect/>
          </a:stretch>
        </p:blipFill>
        <p:spPr>
          <a:xfrm>
            <a:off x="6556913" y="2050629"/>
            <a:ext cx="2024575" cy="1506775"/>
          </a:xfrm>
          <a:prstGeom prst="rect">
            <a:avLst/>
          </a:prstGeom>
        </p:spPr>
      </p:pic>
      <p:pic>
        <p:nvPicPr>
          <p:cNvPr id="14" name="図 13">
            <a:extLst>
              <a:ext uri="{FF2B5EF4-FFF2-40B4-BE49-F238E27FC236}">
                <a16:creationId xmlns:a16="http://schemas.microsoft.com/office/drawing/2014/main" id="{EE61ADF3-309E-43FC-948B-0AF2DE2C727E}"/>
              </a:ext>
            </a:extLst>
          </p:cNvPr>
          <p:cNvPicPr>
            <a:picLocks noChangeAspect="1"/>
          </p:cNvPicPr>
          <p:nvPr/>
        </p:nvPicPr>
        <p:blipFill>
          <a:blip r:embed="rId10"/>
          <a:stretch>
            <a:fillRect/>
          </a:stretch>
        </p:blipFill>
        <p:spPr>
          <a:xfrm>
            <a:off x="9232902" y="2061237"/>
            <a:ext cx="1834218" cy="921171"/>
          </a:xfrm>
          <a:prstGeom prst="rect">
            <a:avLst/>
          </a:prstGeom>
        </p:spPr>
      </p:pic>
      <p:pic>
        <p:nvPicPr>
          <p:cNvPr id="16" name="図 15">
            <a:extLst>
              <a:ext uri="{FF2B5EF4-FFF2-40B4-BE49-F238E27FC236}">
                <a16:creationId xmlns:a16="http://schemas.microsoft.com/office/drawing/2014/main" id="{5E1DB26B-CFEA-4E8F-8963-B87462B2307A}"/>
              </a:ext>
            </a:extLst>
          </p:cNvPr>
          <p:cNvPicPr>
            <a:picLocks noChangeAspect="1"/>
          </p:cNvPicPr>
          <p:nvPr/>
        </p:nvPicPr>
        <p:blipFill>
          <a:blip r:embed="rId11"/>
          <a:stretch>
            <a:fillRect/>
          </a:stretch>
        </p:blipFill>
        <p:spPr>
          <a:xfrm>
            <a:off x="9346014" y="2572467"/>
            <a:ext cx="739311" cy="984937"/>
          </a:xfrm>
          <a:prstGeom prst="rect">
            <a:avLst/>
          </a:prstGeom>
        </p:spPr>
      </p:pic>
      <p:pic>
        <p:nvPicPr>
          <p:cNvPr id="22" name="図 21">
            <a:extLst>
              <a:ext uri="{FF2B5EF4-FFF2-40B4-BE49-F238E27FC236}">
                <a16:creationId xmlns:a16="http://schemas.microsoft.com/office/drawing/2014/main" id="{A794AFE0-1A79-4A40-A7F6-252E693A6C13}"/>
              </a:ext>
            </a:extLst>
          </p:cNvPr>
          <p:cNvPicPr>
            <a:picLocks noChangeAspect="1"/>
          </p:cNvPicPr>
          <p:nvPr/>
        </p:nvPicPr>
        <p:blipFill>
          <a:blip r:embed="rId12"/>
          <a:stretch>
            <a:fillRect/>
          </a:stretch>
        </p:blipFill>
        <p:spPr>
          <a:xfrm>
            <a:off x="958853" y="4457933"/>
            <a:ext cx="1835147" cy="1827081"/>
          </a:xfrm>
          <a:prstGeom prst="rect">
            <a:avLst/>
          </a:prstGeom>
        </p:spPr>
      </p:pic>
      <p:pic>
        <p:nvPicPr>
          <p:cNvPr id="24" name="図 23">
            <a:extLst>
              <a:ext uri="{FF2B5EF4-FFF2-40B4-BE49-F238E27FC236}">
                <a16:creationId xmlns:a16="http://schemas.microsoft.com/office/drawing/2014/main" id="{0C01C705-ACA4-44EE-A423-98C830E33D3A}"/>
              </a:ext>
            </a:extLst>
          </p:cNvPr>
          <p:cNvPicPr>
            <a:picLocks noChangeAspect="1"/>
          </p:cNvPicPr>
          <p:nvPr/>
        </p:nvPicPr>
        <p:blipFill>
          <a:blip r:embed="rId13"/>
          <a:stretch>
            <a:fillRect/>
          </a:stretch>
        </p:blipFill>
        <p:spPr>
          <a:xfrm>
            <a:off x="3556001" y="4457933"/>
            <a:ext cx="2342247" cy="1827081"/>
          </a:xfrm>
          <a:prstGeom prst="rect">
            <a:avLst/>
          </a:prstGeom>
        </p:spPr>
      </p:pic>
      <p:pic>
        <p:nvPicPr>
          <p:cNvPr id="26" name="図 25">
            <a:extLst>
              <a:ext uri="{FF2B5EF4-FFF2-40B4-BE49-F238E27FC236}">
                <a16:creationId xmlns:a16="http://schemas.microsoft.com/office/drawing/2014/main" id="{E8834D5F-6453-4643-A7BC-B496E56467B3}"/>
              </a:ext>
            </a:extLst>
          </p:cNvPr>
          <p:cNvPicPr>
            <a:picLocks noChangeAspect="1"/>
          </p:cNvPicPr>
          <p:nvPr/>
        </p:nvPicPr>
        <p:blipFill>
          <a:blip r:embed="rId14"/>
          <a:stretch>
            <a:fillRect/>
          </a:stretch>
        </p:blipFill>
        <p:spPr>
          <a:xfrm>
            <a:off x="8266512" y="4457933"/>
            <a:ext cx="2159004" cy="1813562"/>
          </a:xfrm>
          <a:prstGeom prst="rect">
            <a:avLst/>
          </a:prstGeom>
        </p:spPr>
      </p:pic>
      <p:pic>
        <p:nvPicPr>
          <p:cNvPr id="28" name="図 27">
            <a:extLst>
              <a:ext uri="{FF2B5EF4-FFF2-40B4-BE49-F238E27FC236}">
                <a16:creationId xmlns:a16="http://schemas.microsoft.com/office/drawing/2014/main" id="{6DEB3D01-C063-4F87-B12F-32F4C865147C}"/>
              </a:ext>
            </a:extLst>
          </p:cNvPr>
          <p:cNvPicPr>
            <a:picLocks noChangeAspect="1"/>
          </p:cNvPicPr>
          <p:nvPr/>
        </p:nvPicPr>
        <p:blipFill>
          <a:blip r:embed="rId15"/>
          <a:stretch>
            <a:fillRect/>
          </a:stretch>
        </p:blipFill>
        <p:spPr>
          <a:xfrm>
            <a:off x="6518809" y="5451547"/>
            <a:ext cx="1736187" cy="876283"/>
          </a:xfrm>
          <a:prstGeom prst="rect">
            <a:avLst/>
          </a:prstGeom>
        </p:spPr>
      </p:pic>
      <p:pic>
        <p:nvPicPr>
          <p:cNvPr id="30" name="図 29">
            <a:extLst>
              <a:ext uri="{FF2B5EF4-FFF2-40B4-BE49-F238E27FC236}">
                <a16:creationId xmlns:a16="http://schemas.microsoft.com/office/drawing/2014/main" id="{CA564F8E-F526-492A-810F-C4A83AE30666}"/>
              </a:ext>
            </a:extLst>
          </p:cNvPr>
          <p:cNvPicPr>
            <a:picLocks noChangeAspect="1"/>
          </p:cNvPicPr>
          <p:nvPr/>
        </p:nvPicPr>
        <p:blipFill>
          <a:blip r:embed="rId16"/>
          <a:stretch>
            <a:fillRect/>
          </a:stretch>
        </p:blipFill>
        <p:spPr>
          <a:xfrm>
            <a:off x="10559761" y="4457933"/>
            <a:ext cx="1022638" cy="1807980"/>
          </a:xfrm>
          <a:prstGeom prst="rect">
            <a:avLst/>
          </a:prstGeom>
        </p:spPr>
      </p:pic>
      <p:graphicFrame>
        <p:nvGraphicFramePr>
          <p:cNvPr id="32" name="コンテンツ プレースホルダー 30">
            <a:extLst>
              <a:ext uri="{FF2B5EF4-FFF2-40B4-BE49-F238E27FC236}">
                <a16:creationId xmlns:a16="http://schemas.microsoft.com/office/drawing/2014/main" id="{8C87B33C-44F9-4A2A-9846-9A5006C3EA4B}"/>
              </a:ext>
            </a:extLst>
          </p:cNvPr>
          <p:cNvGraphicFramePr>
            <a:graphicFrameLocks/>
          </p:cNvGraphicFramePr>
          <p:nvPr>
            <p:extLst>
              <p:ext uri="{D42A27DB-BD31-4B8C-83A1-F6EECF244321}">
                <p14:modId xmlns:p14="http://schemas.microsoft.com/office/powerpoint/2010/main" val="1616051159"/>
              </p:ext>
            </p:extLst>
          </p:nvPr>
        </p:nvGraphicFramePr>
        <p:xfrm>
          <a:off x="508003" y="3810992"/>
          <a:ext cx="11068950" cy="507600"/>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Tree>
    <p:extLst>
      <p:ext uri="{BB962C8B-B14F-4D97-AF65-F5344CB8AC3E}">
        <p14:creationId xmlns:p14="http://schemas.microsoft.com/office/powerpoint/2010/main" val="2653106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796BC6F4-7C4F-47E0-980D-427D55618047}"/>
              </a:ext>
            </a:extLst>
          </p:cNvPr>
          <p:cNvPicPr>
            <a:picLocks noChangeAspect="1"/>
          </p:cNvPicPr>
          <p:nvPr/>
        </p:nvPicPr>
        <p:blipFill>
          <a:blip r:embed="rId3"/>
          <a:stretch>
            <a:fillRect/>
          </a:stretch>
        </p:blipFill>
        <p:spPr>
          <a:xfrm>
            <a:off x="695400" y="1545046"/>
            <a:ext cx="5099075" cy="3794948"/>
          </a:xfrm>
          <a:prstGeom prst="rect">
            <a:avLst/>
          </a:prstGeom>
        </p:spPr>
      </p:pic>
      <p:pic>
        <p:nvPicPr>
          <p:cNvPr id="10" name="図 9">
            <a:extLst>
              <a:ext uri="{FF2B5EF4-FFF2-40B4-BE49-F238E27FC236}">
                <a16:creationId xmlns:a16="http://schemas.microsoft.com/office/drawing/2014/main" id="{0FDB0001-7DD5-43F5-87AF-9F9349F4B4EF}"/>
              </a:ext>
            </a:extLst>
          </p:cNvPr>
          <p:cNvPicPr>
            <a:picLocks noChangeAspect="1"/>
          </p:cNvPicPr>
          <p:nvPr/>
        </p:nvPicPr>
        <p:blipFill>
          <a:blip r:embed="rId4"/>
          <a:stretch>
            <a:fillRect/>
          </a:stretch>
        </p:blipFill>
        <p:spPr>
          <a:xfrm>
            <a:off x="4943967" y="2233805"/>
            <a:ext cx="5467784" cy="4069357"/>
          </a:xfrm>
          <a:prstGeom prst="rect">
            <a:avLst/>
          </a:prstGeom>
        </p:spPr>
      </p:pic>
      <p:sp>
        <p:nvSpPr>
          <p:cNvPr id="3" name="角丸四角形 2"/>
          <p:cNvSpPr/>
          <p:nvPr/>
        </p:nvSpPr>
        <p:spPr>
          <a:xfrm>
            <a:off x="3814876" y="1878098"/>
            <a:ext cx="360040" cy="432048"/>
          </a:xfrm>
          <a:prstGeom prst="roundRect">
            <a:avLst/>
          </a:prstGeom>
          <a:noFill/>
          <a:ln w="57150">
            <a:solidFill>
              <a:schemeClr val="accent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latin typeface="游ゴシック Medium" panose="020B0500000000000000" pitchFamily="50" charset="-128"/>
              <a:ea typeface="游ゴシック Medium" panose="020B0500000000000000" pitchFamily="50" charset="-128"/>
              <a:cs typeface="Arial" pitchFamily="34" charset="0"/>
            </a:endParaRPr>
          </a:p>
        </p:txBody>
      </p:sp>
      <p:sp>
        <p:nvSpPr>
          <p:cNvPr id="2" name="タイトル 1"/>
          <p:cNvSpPr>
            <a:spLocks noGrp="1"/>
          </p:cNvSpPr>
          <p:nvPr>
            <p:ph type="title"/>
          </p:nvPr>
        </p:nvSpPr>
        <p:spPr/>
        <p:txBody>
          <a:bodyPr/>
          <a:lstStyle/>
          <a:p>
            <a:r>
              <a:rPr lang="en-US" altLang="ja-JP" dirty="0"/>
              <a:t>Single Camera Calibrator App</a:t>
            </a:r>
            <a:endParaRPr lang="ja-JP" altLang="en-US" dirty="0"/>
          </a:p>
        </p:txBody>
      </p:sp>
      <p:pic>
        <p:nvPicPr>
          <p:cNvPr id="6" name="Picture 3" descr="\\mathworks\Marketing\eMktg_Creative_Svcs\Creative_Services\Visual_Design\Resources\_Logos\Product_Release_Word_Marks\2013\13b\R2013b.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6427" t="24205" r="14902" b="33183"/>
          <a:stretch/>
        </p:blipFill>
        <p:spPr bwMode="auto">
          <a:xfrm>
            <a:off x="10557667" y="442068"/>
            <a:ext cx="1286584" cy="359208"/>
          </a:xfrm>
          <a:prstGeom prst="rect">
            <a:avLst/>
          </a:prstGeom>
          <a:noFill/>
          <a:extLst>
            <a:ext uri="{909E8E84-426E-40DD-AFC4-6F175D3DCCD1}">
              <a14:hiddenFill xmlns:a14="http://schemas.microsoft.com/office/drawing/2010/main">
                <a:solidFill>
                  <a:srgbClr val="FFFFFF"/>
                </a:solidFill>
              </a14:hiddenFill>
            </a:ext>
          </a:extLst>
        </p:spPr>
      </p:pic>
      <p:sp>
        <p:nvSpPr>
          <p:cNvPr id="7" name="テキスト ボックス 6"/>
          <p:cNvSpPr txBox="1"/>
          <p:nvPr/>
        </p:nvSpPr>
        <p:spPr>
          <a:xfrm>
            <a:off x="609601" y="5402347"/>
            <a:ext cx="4334365" cy="400110"/>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altLang="ja-JP" sz="2000" dirty="0">
                <a:latin typeface="游ゴシック Medium" panose="020B0500000000000000" pitchFamily="50" charset="-128"/>
                <a:ea typeface="游ゴシック Medium" panose="020B0500000000000000" pitchFamily="50" charset="-128"/>
                <a:cs typeface="Arial" pitchFamily="34" charset="0"/>
              </a:rPr>
              <a:t>Automatic Intersection Detection</a:t>
            </a:r>
            <a:endParaRPr lang="en-US" sz="2000" dirty="0">
              <a:latin typeface="游ゴシック Medium" panose="020B0500000000000000" pitchFamily="50" charset="-128"/>
              <a:ea typeface="游ゴシック Medium" panose="020B0500000000000000" pitchFamily="50" charset="-128"/>
              <a:cs typeface="Arial" pitchFamily="34" charset="0"/>
            </a:endParaRPr>
          </a:p>
        </p:txBody>
      </p:sp>
      <p:sp>
        <p:nvSpPr>
          <p:cNvPr id="8" name="テキスト ボックス 7"/>
          <p:cNvSpPr txBox="1"/>
          <p:nvPr/>
        </p:nvSpPr>
        <p:spPr>
          <a:xfrm>
            <a:off x="4915422" y="6138199"/>
            <a:ext cx="6630729" cy="584775"/>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ja-JP" sz="1600" dirty="0">
                <a:latin typeface="游ゴシック Medium" panose="020B0500000000000000" pitchFamily="50" charset="-128"/>
                <a:ea typeface="游ゴシック Medium" panose="020B0500000000000000" pitchFamily="50" charset="-128"/>
                <a:cs typeface="Arial" pitchFamily="34" charset="0"/>
              </a:rPr>
              <a:t>Calibration with sub-pixel accuracy</a:t>
            </a:r>
          </a:p>
          <a:p>
            <a:r>
              <a:rPr lang="en-US" altLang="ja-JP" sz="1600" dirty="0">
                <a:latin typeface="游ゴシック Medium" panose="020B0500000000000000" pitchFamily="50" charset="-128"/>
                <a:ea typeface="游ゴシック Medium" panose="020B0500000000000000" pitchFamily="50" charset="-128"/>
                <a:cs typeface="Arial" pitchFamily="34" charset="0"/>
              </a:rPr>
              <a:t>lens distortion, intrinsic, and extrinsic camera parameter calculation</a:t>
            </a:r>
            <a:endParaRPr lang="en-US" sz="1600" dirty="0">
              <a:latin typeface="游ゴシック Medium" panose="020B0500000000000000" pitchFamily="50" charset="-128"/>
              <a:ea typeface="游ゴシック Medium" panose="020B0500000000000000" pitchFamily="50" charset="-128"/>
              <a:cs typeface="Arial" pitchFamily="34" charset="0"/>
            </a:endParaRPr>
          </a:p>
        </p:txBody>
      </p:sp>
      <p:sp>
        <p:nvSpPr>
          <p:cNvPr id="30" name="角丸四角形 29"/>
          <p:cNvSpPr/>
          <p:nvPr/>
        </p:nvSpPr>
        <p:spPr>
          <a:xfrm>
            <a:off x="8768222" y="2635160"/>
            <a:ext cx="864096" cy="288032"/>
          </a:xfrm>
          <a:prstGeom prst="roundRect">
            <a:avLst/>
          </a:prstGeom>
          <a:noFill/>
          <a:ln w="57150">
            <a:solidFill>
              <a:schemeClr val="accent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latin typeface="游ゴシック Medium" panose="020B0500000000000000" pitchFamily="50" charset="-128"/>
              <a:ea typeface="游ゴシック Medium" panose="020B0500000000000000" pitchFamily="50" charset="-128"/>
              <a:cs typeface="Arial" pitchFamily="34" charset="0"/>
            </a:endParaRPr>
          </a:p>
        </p:txBody>
      </p:sp>
      <p:pic>
        <p:nvPicPr>
          <p:cNvPr id="13" name="Picture 1"/>
          <p:cNvPicPr>
            <a:picLocks noChangeAspect="1"/>
          </p:cNvPicPr>
          <p:nvPr/>
        </p:nvPicPr>
        <p:blipFill rotWithShape="1">
          <a:blip r:embed="rId6" cstate="print">
            <a:extLst>
              <a:ext uri="{28A0092B-C50C-407E-A947-70E740481C1C}">
                <a14:useLocalDpi xmlns:a14="http://schemas.microsoft.com/office/drawing/2010/main" val="0"/>
              </a:ext>
            </a:extLst>
          </a:blip>
          <a:srcRect l="15196" t="23856" r="14951" b="29848"/>
          <a:stretch/>
        </p:blipFill>
        <p:spPr>
          <a:xfrm>
            <a:off x="645849" y="5880375"/>
            <a:ext cx="1334673" cy="398061"/>
          </a:xfrm>
          <a:prstGeom prst="rect">
            <a:avLst/>
          </a:prstGeom>
        </p:spPr>
      </p:pic>
      <p:sp>
        <p:nvSpPr>
          <p:cNvPr id="14" name="テキスト ボックス 13"/>
          <p:cNvSpPr txBox="1"/>
          <p:nvPr/>
        </p:nvSpPr>
        <p:spPr>
          <a:xfrm>
            <a:off x="573208" y="6251172"/>
            <a:ext cx="3236359" cy="400110"/>
          </a:xfrm>
          <a:prstGeom prst="rect">
            <a:avLst/>
          </a:prstGeom>
          <a:noFill/>
        </p:spPr>
        <p:txBody>
          <a:bodyPr wrap="square" rtlCol="0">
            <a:spAutoFit/>
          </a:bodyPr>
          <a:lstStyle/>
          <a:p>
            <a:r>
              <a:rPr kumimoji="1" lang="en-US" altLang="ja-JP" sz="2000" dirty="0">
                <a:latin typeface="游ゴシック Medium" panose="020B0500000000000000" pitchFamily="50" charset="-128"/>
                <a:ea typeface="游ゴシック Medium" panose="020B0500000000000000" pitchFamily="50" charset="-128"/>
                <a:cs typeface="Arial" pitchFamily="34" charset="0"/>
              </a:rPr>
              <a:t>Faster processing speed</a:t>
            </a:r>
            <a:endParaRPr kumimoji="1" lang="ja-JP" altLang="en-US" sz="2000" dirty="0">
              <a:latin typeface="游ゴシック Medium" panose="020B0500000000000000" pitchFamily="50" charset="-128"/>
              <a:ea typeface="游ゴシック Medium" panose="020B0500000000000000" pitchFamily="50" charset="-128"/>
              <a:cs typeface="Arial" pitchFamily="34" charset="0"/>
            </a:endParaRPr>
          </a:p>
        </p:txBody>
      </p:sp>
      <p:sp>
        <p:nvSpPr>
          <p:cNvPr id="15" name="角丸四角形 14"/>
          <p:cNvSpPr/>
          <p:nvPr/>
        </p:nvSpPr>
        <p:spPr>
          <a:xfrm>
            <a:off x="1690640" y="1878098"/>
            <a:ext cx="432048" cy="432048"/>
          </a:xfrm>
          <a:prstGeom prst="roundRect">
            <a:avLst/>
          </a:prstGeom>
          <a:noFill/>
          <a:ln w="57150">
            <a:solidFill>
              <a:schemeClr val="accent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latin typeface="游ゴシック Medium" panose="020B0500000000000000" pitchFamily="50" charset="-128"/>
              <a:ea typeface="游ゴシック Medium" panose="020B0500000000000000" pitchFamily="50" charset="-128"/>
              <a:cs typeface="Arial" pitchFamily="34" charset="0"/>
            </a:endParaRPr>
          </a:p>
        </p:txBody>
      </p:sp>
      <p:sp>
        <p:nvSpPr>
          <p:cNvPr id="16" name="角丸四角形 15"/>
          <p:cNvSpPr/>
          <p:nvPr/>
        </p:nvSpPr>
        <p:spPr>
          <a:xfrm>
            <a:off x="8386232" y="3200353"/>
            <a:ext cx="1966787" cy="1329261"/>
          </a:xfrm>
          <a:prstGeom prst="roundRect">
            <a:avLst/>
          </a:prstGeom>
          <a:noFill/>
          <a:ln w="57150">
            <a:solidFill>
              <a:schemeClr val="accent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latin typeface="游ゴシック Medium" panose="020B0500000000000000" pitchFamily="50" charset="-128"/>
              <a:ea typeface="游ゴシック Medium" panose="020B0500000000000000" pitchFamily="50" charset="-128"/>
              <a:cs typeface="Arial" pitchFamily="34" charset="0"/>
            </a:endParaRPr>
          </a:p>
        </p:txBody>
      </p:sp>
      <p:sp>
        <p:nvSpPr>
          <p:cNvPr id="18" name="テキスト ボックス 17"/>
          <p:cNvSpPr txBox="1"/>
          <p:nvPr/>
        </p:nvSpPr>
        <p:spPr>
          <a:xfrm>
            <a:off x="9719628" y="2889197"/>
            <a:ext cx="2394630" cy="707886"/>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altLang="ja-JP" sz="2000" dirty="0">
                <a:latin typeface="游ゴシック Medium" panose="020B0500000000000000" pitchFamily="50" charset="-128"/>
                <a:ea typeface="游ゴシック Medium" panose="020B0500000000000000" pitchFamily="50" charset="-128"/>
                <a:cs typeface="Arial" pitchFamily="34" charset="0"/>
              </a:rPr>
              <a:t>Error evaluation of extraction results</a:t>
            </a:r>
            <a:endParaRPr lang="en-US" sz="2000" dirty="0">
              <a:latin typeface="游ゴシック Medium" panose="020B0500000000000000" pitchFamily="50" charset="-128"/>
              <a:ea typeface="游ゴシック Medium" panose="020B0500000000000000" pitchFamily="50" charset="-128"/>
              <a:cs typeface="Arial" pitchFamily="34" charset="0"/>
            </a:endParaRPr>
          </a:p>
        </p:txBody>
      </p:sp>
      <p:sp>
        <p:nvSpPr>
          <p:cNvPr id="19" name="テキスト ボックス 18"/>
          <p:cNvSpPr txBox="1"/>
          <p:nvPr/>
        </p:nvSpPr>
        <p:spPr>
          <a:xfrm>
            <a:off x="9425986" y="5430571"/>
            <a:ext cx="2688272" cy="584775"/>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altLang="ja-JP" sz="1600" dirty="0">
                <a:latin typeface="游ゴシック Medium" panose="020B0500000000000000" pitchFamily="50" charset="-128"/>
                <a:ea typeface="游ゴシック Medium" panose="020B0500000000000000" pitchFamily="50" charset="-128"/>
                <a:cs typeface="Arial" pitchFamily="34" charset="0"/>
              </a:rPr>
              <a:t>Visualization of Extrinsic</a:t>
            </a:r>
            <a:r>
              <a:rPr lang="ja-JP" altLang="en-US" sz="1600" dirty="0">
                <a:latin typeface="游ゴシック Medium" panose="020B0500000000000000" pitchFamily="50" charset="-128"/>
                <a:ea typeface="游ゴシック Medium" panose="020B0500000000000000" pitchFamily="50" charset="-128"/>
                <a:cs typeface="Arial" pitchFamily="34" charset="0"/>
              </a:rPr>
              <a:t> </a:t>
            </a:r>
            <a:r>
              <a:rPr lang="en-US" altLang="ja-JP" sz="1600" dirty="0">
                <a:latin typeface="游ゴシック Medium" panose="020B0500000000000000" pitchFamily="50" charset="-128"/>
                <a:ea typeface="游ゴシック Medium" panose="020B0500000000000000" pitchFamily="50" charset="-128"/>
                <a:cs typeface="Arial" pitchFamily="34" charset="0"/>
              </a:rPr>
              <a:t>camera params.</a:t>
            </a:r>
            <a:endParaRPr lang="en-US" sz="1600" dirty="0">
              <a:latin typeface="游ゴシック Medium" panose="020B0500000000000000" pitchFamily="50" charset="-128"/>
              <a:ea typeface="游ゴシック Medium" panose="020B0500000000000000" pitchFamily="50" charset="-128"/>
              <a:cs typeface="Arial" pitchFamily="34" charset="0"/>
            </a:endParaRPr>
          </a:p>
        </p:txBody>
      </p:sp>
      <p:sp>
        <p:nvSpPr>
          <p:cNvPr id="20" name="テキスト ボックス 19"/>
          <p:cNvSpPr txBox="1"/>
          <p:nvPr/>
        </p:nvSpPr>
        <p:spPr>
          <a:xfrm>
            <a:off x="8386232" y="2157944"/>
            <a:ext cx="1656810" cy="400110"/>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pPr algn="ctr"/>
            <a:r>
              <a:rPr lang="en-US" sz="2000" dirty="0" err="1">
                <a:latin typeface="游ゴシック Medium" panose="020B0500000000000000" pitchFamily="50" charset="-128"/>
                <a:ea typeface="游ゴシック Medium" panose="020B0500000000000000" pitchFamily="50" charset="-128"/>
                <a:cs typeface="Arial" pitchFamily="34" charset="0"/>
              </a:rPr>
              <a:t>Undistortion</a:t>
            </a:r>
            <a:endParaRPr lang="en-US" sz="2000" dirty="0">
              <a:latin typeface="游ゴシック Medium" panose="020B0500000000000000" pitchFamily="50" charset="-128"/>
              <a:ea typeface="游ゴシック Medium" panose="020B0500000000000000" pitchFamily="50" charset="-128"/>
              <a:cs typeface="Arial" pitchFamily="34" charset="0"/>
            </a:endParaRPr>
          </a:p>
        </p:txBody>
      </p:sp>
      <p:pic>
        <p:nvPicPr>
          <p:cNvPr id="21" name="Picture 5">
            <a:extLst>
              <a:ext uri="{FF2B5EF4-FFF2-40B4-BE49-F238E27FC236}">
                <a16:creationId xmlns:a16="http://schemas.microsoft.com/office/drawing/2014/main" id="{6D34C25B-32E0-4061-B9EF-EFC14D6131C1}"/>
              </a:ext>
            </a:extLst>
          </p:cNvPr>
          <p:cNvPicPr>
            <a:picLocks noChangeAspect="1"/>
          </p:cNvPicPr>
          <p:nvPr/>
        </p:nvPicPr>
        <p:blipFill>
          <a:blip r:embed="rId7"/>
          <a:stretch>
            <a:fillRect/>
          </a:stretch>
        </p:blipFill>
        <p:spPr>
          <a:xfrm>
            <a:off x="6423026" y="1019347"/>
            <a:ext cx="1543050" cy="466725"/>
          </a:xfrm>
          <a:prstGeom prst="rect">
            <a:avLst/>
          </a:prstGeom>
        </p:spPr>
      </p:pic>
      <p:sp>
        <p:nvSpPr>
          <p:cNvPr id="26" name="角丸四角形 14">
            <a:extLst>
              <a:ext uri="{FF2B5EF4-FFF2-40B4-BE49-F238E27FC236}">
                <a16:creationId xmlns:a16="http://schemas.microsoft.com/office/drawing/2014/main" id="{F88A4CA4-23EA-4255-A501-A1062230758D}"/>
              </a:ext>
            </a:extLst>
          </p:cNvPr>
          <p:cNvSpPr/>
          <p:nvPr/>
        </p:nvSpPr>
        <p:spPr>
          <a:xfrm>
            <a:off x="2974868" y="1878098"/>
            <a:ext cx="432048" cy="432048"/>
          </a:xfrm>
          <a:prstGeom prst="roundRect">
            <a:avLst/>
          </a:prstGeom>
          <a:noFill/>
          <a:ln w="57150">
            <a:solidFill>
              <a:schemeClr val="accent2">
                <a:lumMod val="60000"/>
                <a:lumOff val="4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a:latin typeface="游ゴシック Medium" panose="020B0500000000000000" pitchFamily="50" charset="-128"/>
              <a:ea typeface="游ゴシック Medium" panose="020B0500000000000000" pitchFamily="50" charset="-128"/>
              <a:cs typeface="Arial" pitchFamily="34" charset="0"/>
            </a:endParaRPr>
          </a:p>
        </p:txBody>
      </p:sp>
      <p:sp>
        <p:nvSpPr>
          <p:cNvPr id="27" name="テキスト ボックス 26">
            <a:extLst>
              <a:ext uri="{FF2B5EF4-FFF2-40B4-BE49-F238E27FC236}">
                <a16:creationId xmlns:a16="http://schemas.microsoft.com/office/drawing/2014/main" id="{1422CB6B-F940-4E3B-88B7-B6F1F316A0A5}"/>
              </a:ext>
            </a:extLst>
          </p:cNvPr>
          <p:cNvSpPr txBox="1"/>
          <p:nvPr/>
        </p:nvSpPr>
        <p:spPr>
          <a:xfrm>
            <a:off x="3337357" y="1063534"/>
            <a:ext cx="2758643" cy="400110"/>
          </a:xfrm>
          <a:prstGeom prst="rect">
            <a:avLst/>
          </a:prstGeom>
          <a:ln/>
        </p:spPr>
        <p:style>
          <a:lnRef idx="1">
            <a:schemeClr val="accent1"/>
          </a:lnRef>
          <a:fillRef idx="2">
            <a:schemeClr val="accent1"/>
          </a:fillRef>
          <a:effectRef idx="1">
            <a:schemeClr val="accent1"/>
          </a:effectRef>
          <a:fontRef idx="minor">
            <a:schemeClr val="dk1"/>
          </a:fontRef>
        </p:style>
        <p:txBody>
          <a:bodyPr wrap="square" rtlCol="0">
            <a:spAutoFit/>
          </a:bodyPr>
          <a:lstStyle/>
          <a:p>
            <a:r>
              <a:rPr lang="en-US" altLang="ja-JP" sz="2000" dirty="0">
                <a:latin typeface="游ゴシック Medium" panose="020B0500000000000000" pitchFamily="50" charset="-128"/>
                <a:ea typeface="游ゴシック Medium" panose="020B0500000000000000" pitchFamily="50" charset="-128"/>
              </a:rPr>
              <a:t>Fisheye Lens Support</a:t>
            </a:r>
            <a:endParaRPr lang="ja-JP" altLang="en-US" sz="2000" dirty="0">
              <a:latin typeface="游ゴシック Medium" panose="020B0500000000000000" pitchFamily="50" charset="-128"/>
              <a:ea typeface="游ゴシック Medium" panose="020B0500000000000000" pitchFamily="50" charset="-128"/>
            </a:endParaRPr>
          </a:p>
        </p:txBody>
      </p:sp>
      <p:cxnSp>
        <p:nvCxnSpPr>
          <p:cNvPr id="24" name="直線矢印コネクタ 23">
            <a:extLst>
              <a:ext uri="{FF2B5EF4-FFF2-40B4-BE49-F238E27FC236}">
                <a16:creationId xmlns:a16="http://schemas.microsoft.com/office/drawing/2014/main" id="{0CECC86B-6332-4E5C-BBF1-C023B3B1B27F}"/>
              </a:ext>
            </a:extLst>
          </p:cNvPr>
          <p:cNvCxnSpPr>
            <a:cxnSpLocks/>
            <a:stCxn id="26" idx="0"/>
            <a:endCxn id="27" idx="1"/>
          </p:cNvCxnSpPr>
          <p:nvPr/>
        </p:nvCxnSpPr>
        <p:spPr>
          <a:xfrm flipV="1">
            <a:off x="3190892" y="1263589"/>
            <a:ext cx="146465" cy="614509"/>
          </a:xfrm>
          <a:prstGeom prst="straightConnector1">
            <a:avLst/>
          </a:prstGeom>
          <a:ln w="9525">
            <a:solidFill>
              <a:schemeClr val="accent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 name="正方形/長方形 21">
            <a:extLst>
              <a:ext uri="{FF2B5EF4-FFF2-40B4-BE49-F238E27FC236}">
                <a16:creationId xmlns:a16="http://schemas.microsoft.com/office/drawing/2014/main" id="{291B8B4D-5701-4FEC-9B81-4E417700EE03}"/>
              </a:ext>
            </a:extLst>
          </p:cNvPr>
          <p:cNvSpPr/>
          <p:nvPr/>
        </p:nvSpPr>
        <p:spPr>
          <a:xfrm>
            <a:off x="9559004" y="976645"/>
            <a:ext cx="2394630" cy="307777"/>
          </a:xfrm>
          <a:prstGeom prst="rect">
            <a:avLst/>
          </a:prstGeom>
          <a:noFill/>
        </p:spPr>
        <p:txBody>
          <a:bodyPr wrap="none">
            <a:spAutoFit/>
          </a:bodyPr>
          <a:lstStyle/>
          <a:p>
            <a:r>
              <a:rPr lang="ja-JP" altLang="en-US" sz="1400" b="1" dirty="0">
                <a:solidFill>
                  <a:schemeClr val="tx2"/>
                </a:solidFill>
                <a:ea typeface="游ゴシック Medium" panose="020B0500000000000000" pitchFamily="50" charset="-128"/>
              </a:rPr>
              <a:t> </a:t>
            </a:r>
            <a:r>
              <a:rPr lang="en-US" altLang="ja-JP" sz="1400" b="1" dirty="0">
                <a:solidFill>
                  <a:schemeClr val="tx2"/>
                </a:solidFill>
                <a:ea typeface="游ゴシック Medium" panose="020B0500000000000000" pitchFamily="50" charset="-128"/>
              </a:rPr>
              <a:t>Computer Vision Toolbox</a:t>
            </a:r>
            <a:endParaRPr lang="ja-JP" altLang="en-US" sz="1400" b="1" dirty="0">
              <a:solidFill>
                <a:schemeClr val="tx2"/>
              </a:solidFill>
              <a:ea typeface="游ゴシック Medium" panose="020B0500000000000000" pitchFamily="50" charset="-128"/>
            </a:endParaRPr>
          </a:p>
        </p:txBody>
      </p:sp>
    </p:spTree>
    <p:extLst>
      <p:ext uri="{BB962C8B-B14F-4D97-AF65-F5344CB8AC3E}">
        <p14:creationId xmlns:p14="http://schemas.microsoft.com/office/powerpoint/2010/main" val="134338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ppt_x"/>
                                          </p:val>
                                        </p:tav>
                                        <p:tav tm="100000">
                                          <p:val>
                                            <p:strVal val="#ppt_x"/>
                                          </p:val>
                                        </p:tav>
                                      </p:tavLst>
                                    </p:anim>
                                    <p:anim calcmode="lin" valueType="num">
                                      <p:cBhvr additive="base">
                                        <p:cTn id="12" dur="500" fill="hold"/>
                                        <p:tgtEl>
                                          <p:spTgt spid="30"/>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9"/>
                                        </p:tgtEl>
                                        <p:attrNameLst>
                                          <p:attrName>style.visibility</p:attrName>
                                        </p:attrNameLst>
                                      </p:cBhvr>
                                      <p:to>
                                        <p:strVal val="visible"/>
                                      </p:to>
                                    </p:set>
                                    <p:anim calcmode="lin" valueType="num">
                                      <p:cBhvr additive="base">
                                        <p:cTn id="23" dur="500" fill="hold"/>
                                        <p:tgtEl>
                                          <p:spTgt spid="19"/>
                                        </p:tgtEl>
                                        <p:attrNameLst>
                                          <p:attrName>ppt_x</p:attrName>
                                        </p:attrNameLst>
                                      </p:cBhvr>
                                      <p:tavLst>
                                        <p:tav tm="0">
                                          <p:val>
                                            <p:strVal val="#ppt_x"/>
                                          </p:val>
                                        </p:tav>
                                        <p:tav tm="100000">
                                          <p:val>
                                            <p:strVal val="#ppt_x"/>
                                          </p:val>
                                        </p:tav>
                                      </p:tavLst>
                                    </p:anim>
                                    <p:anim calcmode="lin" valueType="num">
                                      <p:cBhvr additive="base">
                                        <p:cTn id="24" dur="500" fill="hold"/>
                                        <p:tgtEl>
                                          <p:spTgt spid="19"/>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ppt_x"/>
                                          </p:val>
                                        </p:tav>
                                        <p:tav tm="100000">
                                          <p:val>
                                            <p:strVal val="#ppt_x"/>
                                          </p:val>
                                        </p:tav>
                                      </p:tavLst>
                                    </p:anim>
                                    <p:anim calcmode="lin" valueType="num">
                                      <p:cBhvr additive="base">
                                        <p:cTn id="32"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0" grpId="0" animBg="1"/>
      <p:bldP spid="16" grpId="0" animBg="1"/>
      <p:bldP spid="18" grpId="0" animBg="1"/>
      <p:bldP spid="19" grpId="0" animBg="1"/>
      <p:bldP spid="20"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0ADE3C-000C-4C12-B579-7A2F36FAB2CE}"/>
              </a:ext>
            </a:extLst>
          </p:cNvPr>
          <p:cNvSpPr>
            <a:spLocks noGrp="1"/>
          </p:cNvSpPr>
          <p:nvPr>
            <p:ph type="title"/>
          </p:nvPr>
        </p:nvSpPr>
        <p:spPr/>
        <p:txBody>
          <a:bodyPr/>
          <a:lstStyle/>
          <a:p>
            <a:r>
              <a:rPr lang="en-US" altLang="ja-JP" dirty="0"/>
              <a:t>C</a:t>
            </a:r>
            <a:r>
              <a:rPr kumimoji="1" lang="en-US" altLang="ja-JP" dirty="0"/>
              <a:t>ontrol points for camera position estimation</a:t>
            </a:r>
            <a:endParaRPr kumimoji="1" lang="ja-JP" altLang="en-US" dirty="0"/>
          </a:p>
        </p:txBody>
      </p:sp>
      <p:sp>
        <p:nvSpPr>
          <p:cNvPr id="3" name="コンテンツ プレースホルダー 2">
            <a:extLst>
              <a:ext uri="{FF2B5EF4-FFF2-40B4-BE49-F238E27FC236}">
                <a16:creationId xmlns:a16="http://schemas.microsoft.com/office/drawing/2014/main" id="{CF697B47-E58A-4425-900E-6499539ED479}"/>
              </a:ext>
            </a:extLst>
          </p:cNvPr>
          <p:cNvSpPr>
            <a:spLocks noGrp="1"/>
          </p:cNvSpPr>
          <p:nvPr>
            <p:ph idx="1"/>
          </p:nvPr>
        </p:nvSpPr>
        <p:spPr>
          <a:xfrm>
            <a:off x="6464510" y="4112772"/>
            <a:ext cx="5538804" cy="2017520"/>
          </a:xfrm>
        </p:spPr>
        <p:txBody>
          <a:bodyPr/>
          <a:lstStyle/>
          <a:p>
            <a:pPr marL="0" indent="0">
              <a:buNone/>
            </a:pPr>
            <a:r>
              <a:rPr kumimoji="1" lang="en-US" altLang="ja-JP" sz="2000" dirty="0"/>
              <a:t>Control Points</a:t>
            </a:r>
          </a:p>
          <a:p>
            <a:r>
              <a:rPr kumimoji="1" lang="en-US" altLang="ja-JP" sz="2000" dirty="0"/>
              <a:t>used for transform from image to world</a:t>
            </a:r>
          </a:p>
          <a:p>
            <a:r>
              <a:rPr kumimoji="1" lang="en-US" altLang="ja-JP" sz="2000" dirty="0"/>
              <a:t>corner or cross point</a:t>
            </a:r>
            <a:r>
              <a:rPr lang="en-US" altLang="ja-JP" sz="2000" dirty="0"/>
              <a:t> are preferable.</a:t>
            </a:r>
            <a:endParaRPr kumimoji="1" lang="en-US" altLang="ja-JP" sz="2000" dirty="0"/>
          </a:p>
          <a:p>
            <a:r>
              <a:rPr kumimoji="1" lang="en-US" altLang="ja-JP" sz="2000" dirty="0"/>
              <a:t>4 points on co-plane in each scene</a:t>
            </a:r>
          </a:p>
          <a:p>
            <a:r>
              <a:rPr lang="en-US" altLang="ja-JP" sz="2000" dirty="0"/>
              <a:t>identical world coordinate between scenes</a:t>
            </a:r>
            <a:endParaRPr kumimoji="1" lang="ja-JP" altLang="en-US" sz="2000" dirty="0"/>
          </a:p>
        </p:txBody>
      </p:sp>
      <p:pic>
        <p:nvPicPr>
          <p:cNvPr id="1026" name="Picture 2">
            <a:extLst>
              <a:ext uri="{FF2B5EF4-FFF2-40B4-BE49-F238E27FC236}">
                <a16:creationId xmlns:a16="http://schemas.microsoft.com/office/drawing/2014/main" id="{4294A46C-79C4-487E-B0DF-5A69F950491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534" t="3166" r="17271" b="8747"/>
          <a:stretch/>
        </p:blipFill>
        <p:spPr bwMode="auto">
          <a:xfrm>
            <a:off x="3295581" y="1598891"/>
            <a:ext cx="2841823" cy="5009357"/>
          </a:xfrm>
          <a:prstGeom prst="rect">
            <a:avLst/>
          </a:prstGeom>
          <a:noFill/>
          <a:extLst>
            <a:ext uri="{909E8E84-426E-40DD-AFC4-6F175D3DCCD1}">
              <a14:hiddenFill xmlns:a14="http://schemas.microsoft.com/office/drawing/2010/main">
                <a:solidFill>
                  <a:srgbClr val="FFFFFF"/>
                </a:solidFill>
              </a14:hiddenFill>
            </a:ext>
          </a:extLst>
        </p:spPr>
      </p:pic>
      <p:sp>
        <p:nvSpPr>
          <p:cNvPr id="4" name="楕円 3">
            <a:extLst>
              <a:ext uri="{FF2B5EF4-FFF2-40B4-BE49-F238E27FC236}">
                <a16:creationId xmlns:a16="http://schemas.microsoft.com/office/drawing/2014/main" id="{238370D2-FCCF-4582-B245-E86C42CE5E89}"/>
              </a:ext>
            </a:extLst>
          </p:cNvPr>
          <p:cNvSpPr>
            <a:spLocks noChangeAspect="1"/>
          </p:cNvSpPr>
          <p:nvPr/>
        </p:nvSpPr>
        <p:spPr>
          <a:xfrm>
            <a:off x="4371652" y="4065533"/>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5" name="テキスト ボックス 4">
            <a:extLst>
              <a:ext uri="{FF2B5EF4-FFF2-40B4-BE49-F238E27FC236}">
                <a16:creationId xmlns:a16="http://schemas.microsoft.com/office/drawing/2014/main" id="{9D3C4CAC-6BE5-48B8-BFC6-4754887B8F61}"/>
              </a:ext>
            </a:extLst>
          </p:cNvPr>
          <p:cNvSpPr txBox="1"/>
          <p:nvPr/>
        </p:nvSpPr>
        <p:spPr>
          <a:xfrm>
            <a:off x="4371652" y="3815684"/>
            <a:ext cx="209550" cy="307777"/>
          </a:xfrm>
          <a:prstGeom prst="rect">
            <a:avLst/>
          </a:prstGeom>
          <a:noFill/>
        </p:spPr>
        <p:txBody>
          <a:bodyPr wrap="square" rtlCol="0">
            <a:spAutoFit/>
          </a:bodyPr>
          <a:lstStyle/>
          <a:p>
            <a:r>
              <a:rPr kumimoji="1" lang="en-US" altLang="ja-JP" sz="1400" dirty="0">
                <a:solidFill>
                  <a:schemeClr val="tx2"/>
                </a:solidFill>
                <a:latin typeface="Arial" pitchFamily="34" charset="0"/>
                <a:cs typeface="Arial" pitchFamily="34" charset="0"/>
              </a:rPr>
              <a:t>1</a:t>
            </a:r>
            <a:endParaRPr kumimoji="1" lang="ja-JP" altLang="en-US" sz="1400" dirty="0">
              <a:solidFill>
                <a:schemeClr val="tx2"/>
              </a:solidFill>
              <a:latin typeface="Arial" pitchFamily="34" charset="0"/>
              <a:cs typeface="Arial" pitchFamily="34" charset="0"/>
            </a:endParaRPr>
          </a:p>
        </p:txBody>
      </p:sp>
      <p:sp>
        <p:nvSpPr>
          <p:cNvPr id="8" name="楕円 7">
            <a:extLst>
              <a:ext uri="{FF2B5EF4-FFF2-40B4-BE49-F238E27FC236}">
                <a16:creationId xmlns:a16="http://schemas.microsoft.com/office/drawing/2014/main" id="{5DE15EC5-D9F9-4BBA-BDEF-3D2805BEF74C}"/>
              </a:ext>
            </a:extLst>
          </p:cNvPr>
          <p:cNvSpPr>
            <a:spLocks noChangeAspect="1"/>
          </p:cNvSpPr>
          <p:nvPr/>
        </p:nvSpPr>
        <p:spPr>
          <a:xfrm>
            <a:off x="4374877" y="4339329"/>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9" name="テキスト ボックス 8">
            <a:extLst>
              <a:ext uri="{FF2B5EF4-FFF2-40B4-BE49-F238E27FC236}">
                <a16:creationId xmlns:a16="http://schemas.microsoft.com/office/drawing/2014/main" id="{C4603E4E-FECB-47DE-AE17-88BFB75EF892}"/>
              </a:ext>
            </a:extLst>
          </p:cNvPr>
          <p:cNvSpPr txBox="1"/>
          <p:nvPr/>
        </p:nvSpPr>
        <p:spPr>
          <a:xfrm>
            <a:off x="4409802" y="4204590"/>
            <a:ext cx="209550" cy="307777"/>
          </a:xfrm>
          <a:prstGeom prst="rect">
            <a:avLst/>
          </a:prstGeom>
          <a:noFill/>
        </p:spPr>
        <p:txBody>
          <a:bodyPr wrap="square" rtlCol="0">
            <a:spAutoFit/>
          </a:bodyPr>
          <a:lstStyle/>
          <a:p>
            <a:r>
              <a:rPr kumimoji="1" lang="en-US" altLang="ja-JP" sz="1400" dirty="0">
                <a:solidFill>
                  <a:schemeClr val="tx2"/>
                </a:solidFill>
                <a:latin typeface="Arial" pitchFamily="34" charset="0"/>
                <a:cs typeface="Arial" pitchFamily="34" charset="0"/>
              </a:rPr>
              <a:t>2</a:t>
            </a:r>
            <a:endParaRPr kumimoji="1" lang="ja-JP" altLang="en-US" sz="1400" dirty="0">
              <a:solidFill>
                <a:schemeClr val="tx2"/>
              </a:solidFill>
              <a:latin typeface="Arial" pitchFamily="34" charset="0"/>
              <a:cs typeface="Arial" pitchFamily="34" charset="0"/>
            </a:endParaRPr>
          </a:p>
        </p:txBody>
      </p:sp>
      <p:sp>
        <p:nvSpPr>
          <p:cNvPr id="10" name="楕円 9">
            <a:extLst>
              <a:ext uri="{FF2B5EF4-FFF2-40B4-BE49-F238E27FC236}">
                <a16:creationId xmlns:a16="http://schemas.microsoft.com/office/drawing/2014/main" id="{388513E4-A936-453D-9DFF-DCA5BCF15914}"/>
              </a:ext>
            </a:extLst>
          </p:cNvPr>
          <p:cNvSpPr>
            <a:spLocks noChangeAspect="1"/>
          </p:cNvSpPr>
          <p:nvPr/>
        </p:nvSpPr>
        <p:spPr>
          <a:xfrm>
            <a:off x="5819452" y="4043308"/>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11" name="テキスト ボックス 10">
            <a:extLst>
              <a:ext uri="{FF2B5EF4-FFF2-40B4-BE49-F238E27FC236}">
                <a16:creationId xmlns:a16="http://schemas.microsoft.com/office/drawing/2014/main" id="{E473963E-E7C4-4E81-AE96-3DC2AFD2E6AA}"/>
              </a:ext>
            </a:extLst>
          </p:cNvPr>
          <p:cNvSpPr txBox="1"/>
          <p:nvPr/>
        </p:nvSpPr>
        <p:spPr>
          <a:xfrm>
            <a:off x="5819452" y="3793459"/>
            <a:ext cx="209550" cy="307777"/>
          </a:xfrm>
          <a:prstGeom prst="rect">
            <a:avLst/>
          </a:prstGeom>
          <a:noFill/>
        </p:spPr>
        <p:txBody>
          <a:bodyPr wrap="square" rtlCol="0">
            <a:spAutoFit/>
          </a:bodyPr>
          <a:lstStyle/>
          <a:p>
            <a:r>
              <a:rPr kumimoji="1" lang="en-US" altLang="ja-JP" sz="1400" dirty="0">
                <a:solidFill>
                  <a:schemeClr val="tx2"/>
                </a:solidFill>
                <a:latin typeface="Arial" pitchFamily="34" charset="0"/>
                <a:cs typeface="Arial" pitchFamily="34" charset="0"/>
              </a:rPr>
              <a:t>4</a:t>
            </a:r>
            <a:endParaRPr kumimoji="1" lang="ja-JP" altLang="en-US" sz="1400" dirty="0">
              <a:solidFill>
                <a:schemeClr val="tx2"/>
              </a:solidFill>
              <a:latin typeface="Arial" pitchFamily="34" charset="0"/>
              <a:cs typeface="Arial" pitchFamily="34" charset="0"/>
            </a:endParaRPr>
          </a:p>
        </p:txBody>
      </p:sp>
      <p:sp>
        <p:nvSpPr>
          <p:cNvPr id="12" name="楕円 11">
            <a:extLst>
              <a:ext uri="{FF2B5EF4-FFF2-40B4-BE49-F238E27FC236}">
                <a16:creationId xmlns:a16="http://schemas.microsoft.com/office/drawing/2014/main" id="{7A40F469-F5F5-4417-BE31-1107CB847BD0}"/>
              </a:ext>
            </a:extLst>
          </p:cNvPr>
          <p:cNvSpPr>
            <a:spLocks noChangeAspect="1"/>
          </p:cNvSpPr>
          <p:nvPr/>
        </p:nvSpPr>
        <p:spPr>
          <a:xfrm>
            <a:off x="5836915" y="4543289"/>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13" name="テキスト ボックス 12">
            <a:extLst>
              <a:ext uri="{FF2B5EF4-FFF2-40B4-BE49-F238E27FC236}">
                <a16:creationId xmlns:a16="http://schemas.microsoft.com/office/drawing/2014/main" id="{7A02C617-4CB3-402F-9D25-51FD86D1D0F4}"/>
              </a:ext>
            </a:extLst>
          </p:cNvPr>
          <p:cNvSpPr txBox="1"/>
          <p:nvPr/>
        </p:nvSpPr>
        <p:spPr>
          <a:xfrm>
            <a:off x="5836915" y="4293440"/>
            <a:ext cx="209550" cy="307777"/>
          </a:xfrm>
          <a:prstGeom prst="rect">
            <a:avLst/>
          </a:prstGeom>
          <a:noFill/>
        </p:spPr>
        <p:txBody>
          <a:bodyPr wrap="square" rtlCol="0">
            <a:spAutoFit/>
          </a:bodyPr>
          <a:lstStyle/>
          <a:p>
            <a:r>
              <a:rPr kumimoji="1" lang="en-US" altLang="ja-JP" sz="1400" dirty="0">
                <a:solidFill>
                  <a:schemeClr val="tx2"/>
                </a:solidFill>
                <a:latin typeface="Arial" pitchFamily="34" charset="0"/>
                <a:cs typeface="Arial" pitchFamily="34" charset="0"/>
              </a:rPr>
              <a:t>3</a:t>
            </a:r>
            <a:endParaRPr kumimoji="1" lang="ja-JP" altLang="en-US" sz="1400" dirty="0">
              <a:solidFill>
                <a:schemeClr val="tx2"/>
              </a:solidFill>
              <a:latin typeface="Arial" pitchFamily="34" charset="0"/>
              <a:cs typeface="Arial" pitchFamily="34" charset="0"/>
            </a:endParaRPr>
          </a:p>
        </p:txBody>
      </p:sp>
      <p:pic>
        <p:nvPicPr>
          <p:cNvPr id="1025" name="Picture 1">
            <a:extLst>
              <a:ext uri="{FF2B5EF4-FFF2-40B4-BE49-F238E27FC236}">
                <a16:creationId xmlns:a16="http://schemas.microsoft.com/office/drawing/2014/main" id="{F1186744-D98F-4943-92ED-A39CB542130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07" t="3585" r="6378" b="8328"/>
          <a:stretch/>
        </p:blipFill>
        <p:spPr bwMode="auto">
          <a:xfrm>
            <a:off x="455050" y="1434619"/>
            <a:ext cx="3998817" cy="2016508"/>
          </a:xfrm>
          <a:prstGeom prst="rect">
            <a:avLst/>
          </a:prstGeom>
          <a:noFill/>
          <a:extLst>
            <a:ext uri="{909E8E84-426E-40DD-AFC4-6F175D3DCCD1}">
              <a14:hiddenFill xmlns:a14="http://schemas.microsoft.com/office/drawing/2010/main">
                <a:solidFill>
                  <a:srgbClr val="FFFFFF"/>
                </a:solidFill>
              </a14:hiddenFill>
            </a:ext>
          </a:extLst>
        </p:spPr>
      </p:pic>
      <p:sp>
        <p:nvSpPr>
          <p:cNvPr id="14" name="楕円 13">
            <a:extLst>
              <a:ext uri="{FF2B5EF4-FFF2-40B4-BE49-F238E27FC236}">
                <a16:creationId xmlns:a16="http://schemas.microsoft.com/office/drawing/2014/main" id="{3B9CF041-FEE2-466E-BC51-983F67A6CC8A}"/>
              </a:ext>
            </a:extLst>
          </p:cNvPr>
          <p:cNvSpPr>
            <a:spLocks noChangeAspect="1"/>
          </p:cNvSpPr>
          <p:nvPr/>
        </p:nvSpPr>
        <p:spPr>
          <a:xfrm>
            <a:off x="624956" y="1772439"/>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15" name="テキスト ボックス 14">
            <a:extLst>
              <a:ext uri="{FF2B5EF4-FFF2-40B4-BE49-F238E27FC236}">
                <a16:creationId xmlns:a16="http://schemas.microsoft.com/office/drawing/2014/main" id="{8FD99239-013F-4623-9C61-85498D63282E}"/>
              </a:ext>
            </a:extLst>
          </p:cNvPr>
          <p:cNvSpPr txBox="1"/>
          <p:nvPr/>
        </p:nvSpPr>
        <p:spPr>
          <a:xfrm>
            <a:off x="624956" y="1522590"/>
            <a:ext cx="209550" cy="307777"/>
          </a:xfrm>
          <a:prstGeom prst="rect">
            <a:avLst/>
          </a:prstGeom>
          <a:noFill/>
        </p:spPr>
        <p:txBody>
          <a:bodyPr wrap="square" rtlCol="0">
            <a:spAutoFit/>
          </a:bodyPr>
          <a:lstStyle/>
          <a:p>
            <a:r>
              <a:rPr kumimoji="1" lang="en-US" altLang="ja-JP" sz="1400" dirty="0">
                <a:solidFill>
                  <a:schemeClr val="accent4">
                    <a:lumMod val="60000"/>
                    <a:lumOff val="40000"/>
                  </a:schemeClr>
                </a:solidFill>
                <a:latin typeface="Arial" pitchFamily="34" charset="0"/>
                <a:cs typeface="Arial" pitchFamily="34" charset="0"/>
              </a:rPr>
              <a:t>1</a:t>
            </a:r>
            <a:endParaRPr kumimoji="1" lang="ja-JP" altLang="en-US" sz="1400" dirty="0">
              <a:solidFill>
                <a:schemeClr val="accent4">
                  <a:lumMod val="60000"/>
                  <a:lumOff val="40000"/>
                </a:schemeClr>
              </a:solidFill>
              <a:latin typeface="Arial" pitchFamily="34" charset="0"/>
              <a:cs typeface="Arial" pitchFamily="34" charset="0"/>
            </a:endParaRPr>
          </a:p>
        </p:txBody>
      </p:sp>
      <p:sp>
        <p:nvSpPr>
          <p:cNvPr id="16" name="楕円 15">
            <a:extLst>
              <a:ext uri="{FF2B5EF4-FFF2-40B4-BE49-F238E27FC236}">
                <a16:creationId xmlns:a16="http://schemas.microsoft.com/office/drawing/2014/main" id="{53FE7CD9-332D-4199-89BF-0B23FB1C65CD}"/>
              </a:ext>
            </a:extLst>
          </p:cNvPr>
          <p:cNvSpPr>
            <a:spLocks noChangeAspect="1"/>
          </p:cNvSpPr>
          <p:nvPr/>
        </p:nvSpPr>
        <p:spPr>
          <a:xfrm>
            <a:off x="593256" y="2527005"/>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17" name="テキスト ボックス 16">
            <a:extLst>
              <a:ext uri="{FF2B5EF4-FFF2-40B4-BE49-F238E27FC236}">
                <a16:creationId xmlns:a16="http://schemas.microsoft.com/office/drawing/2014/main" id="{06A0DBE9-4981-4FCC-A232-4F780DA5EF35}"/>
              </a:ext>
            </a:extLst>
          </p:cNvPr>
          <p:cNvSpPr txBox="1"/>
          <p:nvPr/>
        </p:nvSpPr>
        <p:spPr>
          <a:xfrm>
            <a:off x="628181" y="2392266"/>
            <a:ext cx="209550" cy="307777"/>
          </a:xfrm>
          <a:prstGeom prst="rect">
            <a:avLst/>
          </a:prstGeom>
          <a:noFill/>
        </p:spPr>
        <p:txBody>
          <a:bodyPr wrap="square" rtlCol="0">
            <a:spAutoFit/>
          </a:bodyPr>
          <a:lstStyle/>
          <a:p>
            <a:r>
              <a:rPr kumimoji="1" lang="en-US" altLang="ja-JP" sz="1400" dirty="0">
                <a:solidFill>
                  <a:schemeClr val="accent4">
                    <a:lumMod val="60000"/>
                    <a:lumOff val="40000"/>
                  </a:schemeClr>
                </a:solidFill>
                <a:latin typeface="Arial" pitchFamily="34" charset="0"/>
                <a:cs typeface="Arial" pitchFamily="34" charset="0"/>
              </a:rPr>
              <a:t>2</a:t>
            </a:r>
            <a:endParaRPr kumimoji="1" lang="ja-JP" altLang="en-US" sz="1400" dirty="0">
              <a:solidFill>
                <a:schemeClr val="accent4">
                  <a:lumMod val="60000"/>
                  <a:lumOff val="40000"/>
                </a:schemeClr>
              </a:solidFill>
              <a:latin typeface="Arial" pitchFamily="34" charset="0"/>
              <a:cs typeface="Arial" pitchFamily="34" charset="0"/>
            </a:endParaRPr>
          </a:p>
        </p:txBody>
      </p:sp>
      <p:sp>
        <p:nvSpPr>
          <p:cNvPr id="18" name="楕円 17">
            <a:extLst>
              <a:ext uri="{FF2B5EF4-FFF2-40B4-BE49-F238E27FC236}">
                <a16:creationId xmlns:a16="http://schemas.microsoft.com/office/drawing/2014/main" id="{D0B834F4-F52E-4A94-9ECA-1CBF1B3FA81D}"/>
              </a:ext>
            </a:extLst>
          </p:cNvPr>
          <p:cNvSpPr>
            <a:spLocks noChangeAspect="1"/>
          </p:cNvSpPr>
          <p:nvPr/>
        </p:nvSpPr>
        <p:spPr>
          <a:xfrm>
            <a:off x="2743180" y="1985335"/>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19" name="テキスト ボックス 18">
            <a:extLst>
              <a:ext uri="{FF2B5EF4-FFF2-40B4-BE49-F238E27FC236}">
                <a16:creationId xmlns:a16="http://schemas.microsoft.com/office/drawing/2014/main" id="{7A1F59AE-074A-485D-9F74-EA328576BE2D}"/>
              </a:ext>
            </a:extLst>
          </p:cNvPr>
          <p:cNvSpPr txBox="1"/>
          <p:nvPr/>
        </p:nvSpPr>
        <p:spPr>
          <a:xfrm>
            <a:off x="2743180" y="1735486"/>
            <a:ext cx="209550" cy="307777"/>
          </a:xfrm>
          <a:prstGeom prst="rect">
            <a:avLst/>
          </a:prstGeom>
          <a:noFill/>
        </p:spPr>
        <p:txBody>
          <a:bodyPr wrap="square" rtlCol="0">
            <a:spAutoFit/>
          </a:bodyPr>
          <a:lstStyle/>
          <a:p>
            <a:r>
              <a:rPr kumimoji="1" lang="en-US" altLang="ja-JP" sz="1400" dirty="0">
                <a:solidFill>
                  <a:schemeClr val="accent4">
                    <a:lumMod val="60000"/>
                    <a:lumOff val="40000"/>
                  </a:schemeClr>
                </a:solidFill>
                <a:latin typeface="Arial" pitchFamily="34" charset="0"/>
                <a:cs typeface="Arial" pitchFamily="34" charset="0"/>
              </a:rPr>
              <a:t>4</a:t>
            </a:r>
            <a:endParaRPr kumimoji="1" lang="ja-JP" altLang="en-US" sz="1400" dirty="0">
              <a:solidFill>
                <a:schemeClr val="accent4">
                  <a:lumMod val="60000"/>
                  <a:lumOff val="40000"/>
                </a:schemeClr>
              </a:solidFill>
              <a:latin typeface="Arial" pitchFamily="34" charset="0"/>
              <a:cs typeface="Arial" pitchFamily="34" charset="0"/>
            </a:endParaRPr>
          </a:p>
        </p:txBody>
      </p:sp>
      <p:sp>
        <p:nvSpPr>
          <p:cNvPr id="20" name="楕円 19">
            <a:extLst>
              <a:ext uri="{FF2B5EF4-FFF2-40B4-BE49-F238E27FC236}">
                <a16:creationId xmlns:a16="http://schemas.microsoft.com/office/drawing/2014/main" id="{86601BBC-A009-4267-AC80-4D0FC48A28AF}"/>
              </a:ext>
            </a:extLst>
          </p:cNvPr>
          <p:cNvSpPr>
            <a:spLocks noChangeAspect="1"/>
          </p:cNvSpPr>
          <p:nvPr/>
        </p:nvSpPr>
        <p:spPr>
          <a:xfrm>
            <a:off x="2699819" y="2595189"/>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21" name="テキスト ボックス 20">
            <a:extLst>
              <a:ext uri="{FF2B5EF4-FFF2-40B4-BE49-F238E27FC236}">
                <a16:creationId xmlns:a16="http://schemas.microsoft.com/office/drawing/2014/main" id="{57FBE263-F4F3-4AE1-BFE3-E28E281A6A97}"/>
              </a:ext>
            </a:extLst>
          </p:cNvPr>
          <p:cNvSpPr txBox="1"/>
          <p:nvPr/>
        </p:nvSpPr>
        <p:spPr>
          <a:xfrm>
            <a:off x="2699819" y="2345340"/>
            <a:ext cx="209550" cy="307777"/>
          </a:xfrm>
          <a:prstGeom prst="rect">
            <a:avLst/>
          </a:prstGeom>
          <a:noFill/>
        </p:spPr>
        <p:txBody>
          <a:bodyPr wrap="square" rtlCol="0">
            <a:spAutoFit/>
          </a:bodyPr>
          <a:lstStyle/>
          <a:p>
            <a:r>
              <a:rPr kumimoji="1" lang="en-US" altLang="ja-JP" sz="1400" dirty="0">
                <a:solidFill>
                  <a:schemeClr val="accent4">
                    <a:lumMod val="60000"/>
                    <a:lumOff val="40000"/>
                  </a:schemeClr>
                </a:solidFill>
                <a:latin typeface="Arial" pitchFamily="34" charset="0"/>
                <a:cs typeface="Arial" pitchFamily="34" charset="0"/>
              </a:rPr>
              <a:t>3</a:t>
            </a:r>
            <a:endParaRPr kumimoji="1" lang="ja-JP" altLang="en-US" sz="1400" dirty="0">
              <a:solidFill>
                <a:schemeClr val="accent4">
                  <a:lumMod val="60000"/>
                  <a:lumOff val="40000"/>
                </a:schemeClr>
              </a:solidFill>
              <a:latin typeface="Arial" pitchFamily="34" charset="0"/>
              <a:cs typeface="Arial" pitchFamily="34" charset="0"/>
            </a:endParaRPr>
          </a:p>
        </p:txBody>
      </p:sp>
      <p:sp>
        <p:nvSpPr>
          <p:cNvPr id="6" name="テキスト ボックス 5">
            <a:extLst>
              <a:ext uri="{FF2B5EF4-FFF2-40B4-BE49-F238E27FC236}">
                <a16:creationId xmlns:a16="http://schemas.microsoft.com/office/drawing/2014/main" id="{3C485C53-2791-4E3D-945C-D732FAFDC642}"/>
              </a:ext>
            </a:extLst>
          </p:cNvPr>
          <p:cNvSpPr txBox="1"/>
          <p:nvPr/>
        </p:nvSpPr>
        <p:spPr>
          <a:xfrm>
            <a:off x="470085" y="3444454"/>
            <a:ext cx="1255217" cy="400110"/>
          </a:xfrm>
          <a:prstGeom prst="rect">
            <a:avLst/>
          </a:prstGeom>
          <a:noFill/>
        </p:spPr>
        <p:txBody>
          <a:bodyPr wrap="square" rtlCol="0">
            <a:spAutoFit/>
          </a:bodyPr>
          <a:lstStyle/>
          <a:p>
            <a:r>
              <a:rPr kumimoji="1" lang="en-US" altLang="ja-JP" sz="2000" dirty="0">
                <a:latin typeface="Arial" pitchFamily="34" charset="0"/>
                <a:cs typeface="Arial" pitchFamily="34" charset="0"/>
              </a:rPr>
              <a:t>camera 1</a:t>
            </a:r>
            <a:endParaRPr kumimoji="1" lang="ja-JP" altLang="en-US" sz="2000" dirty="0">
              <a:latin typeface="Arial" pitchFamily="34" charset="0"/>
              <a:cs typeface="Arial" pitchFamily="34" charset="0"/>
            </a:endParaRPr>
          </a:p>
        </p:txBody>
      </p:sp>
      <p:sp>
        <p:nvSpPr>
          <p:cNvPr id="23" name="テキスト ボックス 22">
            <a:extLst>
              <a:ext uri="{FF2B5EF4-FFF2-40B4-BE49-F238E27FC236}">
                <a16:creationId xmlns:a16="http://schemas.microsoft.com/office/drawing/2014/main" id="{9D862C04-1F0D-4A72-B441-DFA1A7EC44B5}"/>
              </a:ext>
            </a:extLst>
          </p:cNvPr>
          <p:cNvSpPr txBox="1"/>
          <p:nvPr/>
        </p:nvSpPr>
        <p:spPr>
          <a:xfrm>
            <a:off x="2103311" y="6134086"/>
            <a:ext cx="1255217" cy="400110"/>
          </a:xfrm>
          <a:prstGeom prst="rect">
            <a:avLst/>
          </a:prstGeom>
          <a:noFill/>
        </p:spPr>
        <p:txBody>
          <a:bodyPr wrap="square" rtlCol="0">
            <a:spAutoFit/>
          </a:bodyPr>
          <a:lstStyle/>
          <a:p>
            <a:r>
              <a:rPr kumimoji="1" lang="en-US" altLang="ja-JP" sz="2000" dirty="0">
                <a:latin typeface="Arial" pitchFamily="34" charset="0"/>
                <a:cs typeface="Arial" pitchFamily="34" charset="0"/>
              </a:rPr>
              <a:t>camera 2</a:t>
            </a:r>
          </a:p>
        </p:txBody>
      </p:sp>
      <p:cxnSp>
        <p:nvCxnSpPr>
          <p:cNvPr id="22" name="直線矢印コネクタ 21">
            <a:extLst>
              <a:ext uri="{FF2B5EF4-FFF2-40B4-BE49-F238E27FC236}">
                <a16:creationId xmlns:a16="http://schemas.microsoft.com/office/drawing/2014/main" id="{B5555355-0EA4-4975-9A96-5D657437CB62}"/>
              </a:ext>
            </a:extLst>
          </p:cNvPr>
          <p:cNvCxnSpPr/>
          <p:nvPr/>
        </p:nvCxnSpPr>
        <p:spPr>
          <a:xfrm>
            <a:off x="6464509" y="3242733"/>
            <a:ext cx="5381545" cy="0"/>
          </a:xfrm>
          <a:prstGeom prst="straightConnector1">
            <a:avLst/>
          </a:prstGeom>
          <a:ln w="95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線矢印コネクタ 25">
            <a:extLst>
              <a:ext uri="{FF2B5EF4-FFF2-40B4-BE49-F238E27FC236}">
                <a16:creationId xmlns:a16="http://schemas.microsoft.com/office/drawing/2014/main" id="{4997512B-E17B-46FC-986D-47F3D24C01C7}"/>
              </a:ext>
            </a:extLst>
          </p:cNvPr>
          <p:cNvCxnSpPr>
            <a:cxnSpLocks/>
          </p:cNvCxnSpPr>
          <p:nvPr/>
        </p:nvCxnSpPr>
        <p:spPr>
          <a:xfrm flipV="1">
            <a:off x="6616909" y="1434619"/>
            <a:ext cx="0" cy="1960515"/>
          </a:xfrm>
          <a:prstGeom prst="straightConnector1">
            <a:avLst/>
          </a:prstGeom>
          <a:ln w="9525">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7" name="テキスト ボックス 26">
            <a:extLst>
              <a:ext uri="{FF2B5EF4-FFF2-40B4-BE49-F238E27FC236}">
                <a16:creationId xmlns:a16="http://schemas.microsoft.com/office/drawing/2014/main" id="{D78D1538-F990-4698-AF33-727A68F08034}"/>
              </a:ext>
            </a:extLst>
          </p:cNvPr>
          <p:cNvSpPr txBox="1"/>
          <p:nvPr/>
        </p:nvSpPr>
        <p:spPr>
          <a:xfrm>
            <a:off x="11569700" y="3429000"/>
            <a:ext cx="276354" cy="415564"/>
          </a:xfrm>
          <a:prstGeom prst="rect">
            <a:avLst/>
          </a:prstGeom>
          <a:noFill/>
        </p:spPr>
        <p:txBody>
          <a:bodyPr wrap="square" rtlCol="0">
            <a:spAutoFit/>
          </a:bodyPr>
          <a:lstStyle/>
          <a:p>
            <a:r>
              <a:rPr kumimoji="1" lang="en-US" altLang="ja-JP" sz="2000" dirty="0">
                <a:latin typeface="Arial" pitchFamily="34" charset="0"/>
                <a:cs typeface="Arial" pitchFamily="34" charset="0"/>
              </a:rPr>
              <a:t>x</a:t>
            </a:r>
            <a:endParaRPr kumimoji="1" lang="ja-JP" altLang="en-US" sz="2000" dirty="0">
              <a:latin typeface="Arial" pitchFamily="34" charset="0"/>
              <a:cs typeface="Arial" pitchFamily="34" charset="0"/>
            </a:endParaRPr>
          </a:p>
        </p:txBody>
      </p:sp>
      <p:sp>
        <p:nvSpPr>
          <p:cNvPr id="30" name="テキスト ボックス 29">
            <a:extLst>
              <a:ext uri="{FF2B5EF4-FFF2-40B4-BE49-F238E27FC236}">
                <a16:creationId xmlns:a16="http://schemas.microsoft.com/office/drawing/2014/main" id="{C10B685A-54A0-4ADB-B315-72EBC83381D7}"/>
              </a:ext>
            </a:extLst>
          </p:cNvPr>
          <p:cNvSpPr txBox="1"/>
          <p:nvPr/>
        </p:nvSpPr>
        <p:spPr>
          <a:xfrm>
            <a:off x="6223258" y="1194556"/>
            <a:ext cx="276354" cy="415564"/>
          </a:xfrm>
          <a:prstGeom prst="rect">
            <a:avLst/>
          </a:prstGeom>
          <a:noFill/>
        </p:spPr>
        <p:txBody>
          <a:bodyPr wrap="square" rtlCol="0">
            <a:spAutoFit/>
          </a:bodyPr>
          <a:lstStyle/>
          <a:p>
            <a:r>
              <a:rPr kumimoji="1" lang="en-US" altLang="ja-JP" sz="2000" dirty="0">
                <a:latin typeface="Arial" pitchFamily="34" charset="0"/>
                <a:cs typeface="Arial" pitchFamily="34" charset="0"/>
              </a:rPr>
              <a:t>y</a:t>
            </a:r>
            <a:endParaRPr kumimoji="1" lang="ja-JP" altLang="en-US" sz="2000" dirty="0">
              <a:latin typeface="Arial" pitchFamily="34" charset="0"/>
              <a:cs typeface="Arial" pitchFamily="34" charset="0"/>
            </a:endParaRPr>
          </a:p>
        </p:txBody>
      </p:sp>
      <p:graphicFrame>
        <p:nvGraphicFramePr>
          <p:cNvPr id="28" name="表 28">
            <a:extLst>
              <a:ext uri="{FF2B5EF4-FFF2-40B4-BE49-F238E27FC236}">
                <a16:creationId xmlns:a16="http://schemas.microsoft.com/office/drawing/2014/main" id="{EFABF70B-EA27-44B3-96BB-2F5CBC3970C0}"/>
              </a:ext>
            </a:extLst>
          </p:cNvPr>
          <p:cNvGraphicFramePr>
            <a:graphicFrameLocks noGrp="1"/>
          </p:cNvGraphicFramePr>
          <p:nvPr/>
        </p:nvGraphicFramePr>
        <p:xfrm>
          <a:off x="6911717" y="1598890"/>
          <a:ext cx="8747760" cy="1505274"/>
        </p:xfrm>
        <a:graphic>
          <a:graphicData uri="http://schemas.openxmlformats.org/drawingml/2006/table">
            <a:tbl>
              <a:tblPr firstRow="1" bandRow="1">
                <a:tableStyleId>{5940675A-B579-460E-94D1-54222C63F5DA}</a:tableStyleId>
              </a:tblPr>
              <a:tblGrid>
                <a:gridCol w="208280">
                  <a:extLst>
                    <a:ext uri="{9D8B030D-6E8A-4147-A177-3AD203B41FA5}">
                      <a16:colId xmlns:a16="http://schemas.microsoft.com/office/drawing/2014/main" val="1783980206"/>
                    </a:ext>
                  </a:extLst>
                </a:gridCol>
                <a:gridCol w="208280">
                  <a:extLst>
                    <a:ext uri="{9D8B030D-6E8A-4147-A177-3AD203B41FA5}">
                      <a16:colId xmlns:a16="http://schemas.microsoft.com/office/drawing/2014/main" val="3619243238"/>
                    </a:ext>
                  </a:extLst>
                </a:gridCol>
                <a:gridCol w="208280">
                  <a:extLst>
                    <a:ext uri="{9D8B030D-6E8A-4147-A177-3AD203B41FA5}">
                      <a16:colId xmlns:a16="http://schemas.microsoft.com/office/drawing/2014/main" val="2617673877"/>
                    </a:ext>
                  </a:extLst>
                </a:gridCol>
                <a:gridCol w="208280">
                  <a:extLst>
                    <a:ext uri="{9D8B030D-6E8A-4147-A177-3AD203B41FA5}">
                      <a16:colId xmlns:a16="http://schemas.microsoft.com/office/drawing/2014/main" val="3939194679"/>
                    </a:ext>
                  </a:extLst>
                </a:gridCol>
                <a:gridCol w="208280">
                  <a:extLst>
                    <a:ext uri="{9D8B030D-6E8A-4147-A177-3AD203B41FA5}">
                      <a16:colId xmlns:a16="http://schemas.microsoft.com/office/drawing/2014/main" val="2907078359"/>
                    </a:ext>
                  </a:extLst>
                </a:gridCol>
                <a:gridCol w="208280">
                  <a:extLst>
                    <a:ext uri="{9D8B030D-6E8A-4147-A177-3AD203B41FA5}">
                      <a16:colId xmlns:a16="http://schemas.microsoft.com/office/drawing/2014/main" val="3180196220"/>
                    </a:ext>
                  </a:extLst>
                </a:gridCol>
                <a:gridCol w="208280">
                  <a:extLst>
                    <a:ext uri="{9D8B030D-6E8A-4147-A177-3AD203B41FA5}">
                      <a16:colId xmlns:a16="http://schemas.microsoft.com/office/drawing/2014/main" val="3360868180"/>
                    </a:ext>
                  </a:extLst>
                </a:gridCol>
                <a:gridCol w="208280">
                  <a:extLst>
                    <a:ext uri="{9D8B030D-6E8A-4147-A177-3AD203B41FA5}">
                      <a16:colId xmlns:a16="http://schemas.microsoft.com/office/drawing/2014/main" val="2199233110"/>
                    </a:ext>
                  </a:extLst>
                </a:gridCol>
                <a:gridCol w="208280">
                  <a:extLst>
                    <a:ext uri="{9D8B030D-6E8A-4147-A177-3AD203B41FA5}">
                      <a16:colId xmlns:a16="http://schemas.microsoft.com/office/drawing/2014/main" val="4232621595"/>
                    </a:ext>
                  </a:extLst>
                </a:gridCol>
                <a:gridCol w="208280">
                  <a:extLst>
                    <a:ext uri="{9D8B030D-6E8A-4147-A177-3AD203B41FA5}">
                      <a16:colId xmlns:a16="http://schemas.microsoft.com/office/drawing/2014/main" val="2497684454"/>
                    </a:ext>
                  </a:extLst>
                </a:gridCol>
                <a:gridCol w="208280">
                  <a:extLst>
                    <a:ext uri="{9D8B030D-6E8A-4147-A177-3AD203B41FA5}">
                      <a16:colId xmlns:a16="http://schemas.microsoft.com/office/drawing/2014/main" val="4261795816"/>
                    </a:ext>
                  </a:extLst>
                </a:gridCol>
                <a:gridCol w="208280">
                  <a:extLst>
                    <a:ext uri="{9D8B030D-6E8A-4147-A177-3AD203B41FA5}">
                      <a16:colId xmlns:a16="http://schemas.microsoft.com/office/drawing/2014/main" val="3530541511"/>
                    </a:ext>
                  </a:extLst>
                </a:gridCol>
                <a:gridCol w="208280">
                  <a:extLst>
                    <a:ext uri="{9D8B030D-6E8A-4147-A177-3AD203B41FA5}">
                      <a16:colId xmlns:a16="http://schemas.microsoft.com/office/drawing/2014/main" val="1854382028"/>
                    </a:ext>
                  </a:extLst>
                </a:gridCol>
                <a:gridCol w="208280">
                  <a:extLst>
                    <a:ext uri="{9D8B030D-6E8A-4147-A177-3AD203B41FA5}">
                      <a16:colId xmlns:a16="http://schemas.microsoft.com/office/drawing/2014/main" val="28169655"/>
                    </a:ext>
                  </a:extLst>
                </a:gridCol>
                <a:gridCol w="208280">
                  <a:extLst>
                    <a:ext uri="{9D8B030D-6E8A-4147-A177-3AD203B41FA5}">
                      <a16:colId xmlns:a16="http://schemas.microsoft.com/office/drawing/2014/main" val="349197769"/>
                    </a:ext>
                  </a:extLst>
                </a:gridCol>
                <a:gridCol w="208280">
                  <a:extLst>
                    <a:ext uri="{9D8B030D-6E8A-4147-A177-3AD203B41FA5}">
                      <a16:colId xmlns:a16="http://schemas.microsoft.com/office/drawing/2014/main" val="3349346385"/>
                    </a:ext>
                  </a:extLst>
                </a:gridCol>
                <a:gridCol w="208280">
                  <a:extLst>
                    <a:ext uri="{9D8B030D-6E8A-4147-A177-3AD203B41FA5}">
                      <a16:colId xmlns:a16="http://schemas.microsoft.com/office/drawing/2014/main" val="2813758622"/>
                    </a:ext>
                  </a:extLst>
                </a:gridCol>
                <a:gridCol w="208280">
                  <a:extLst>
                    <a:ext uri="{9D8B030D-6E8A-4147-A177-3AD203B41FA5}">
                      <a16:colId xmlns:a16="http://schemas.microsoft.com/office/drawing/2014/main" val="2838119190"/>
                    </a:ext>
                  </a:extLst>
                </a:gridCol>
                <a:gridCol w="208280">
                  <a:extLst>
                    <a:ext uri="{9D8B030D-6E8A-4147-A177-3AD203B41FA5}">
                      <a16:colId xmlns:a16="http://schemas.microsoft.com/office/drawing/2014/main" val="2398717540"/>
                    </a:ext>
                  </a:extLst>
                </a:gridCol>
                <a:gridCol w="208280">
                  <a:extLst>
                    <a:ext uri="{9D8B030D-6E8A-4147-A177-3AD203B41FA5}">
                      <a16:colId xmlns:a16="http://schemas.microsoft.com/office/drawing/2014/main" val="2144219901"/>
                    </a:ext>
                  </a:extLst>
                </a:gridCol>
                <a:gridCol w="208280">
                  <a:extLst>
                    <a:ext uri="{9D8B030D-6E8A-4147-A177-3AD203B41FA5}">
                      <a16:colId xmlns:a16="http://schemas.microsoft.com/office/drawing/2014/main" val="1049968069"/>
                    </a:ext>
                  </a:extLst>
                </a:gridCol>
                <a:gridCol w="208280">
                  <a:extLst>
                    <a:ext uri="{9D8B030D-6E8A-4147-A177-3AD203B41FA5}">
                      <a16:colId xmlns:a16="http://schemas.microsoft.com/office/drawing/2014/main" val="3519804985"/>
                    </a:ext>
                  </a:extLst>
                </a:gridCol>
                <a:gridCol w="208280">
                  <a:extLst>
                    <a:ext uri="{9D8B030D-6E8A-4147-A177-3AD203B41FA5}">
                      <a16:colId xmlns:a16="http://schemas.microsoft.com/office/drawing/2014/main" val="1907724063"/>
                    </a:ext>
                  </a:extLst>
                </a:gridCol>
                <a:gridCol w="208280">
                  <a:extLst>
                    <a:ext uri="{9D8B030D-6E8A-4147-A177-3AD203B41FA5}">
                      <a16:colId xmlns:a16="http://schemas.microsoft.com/office/drawing/2014/main" val="1885993611"/>
                    </a:ext>
                  </a:extLst>
                </a:gridCol>
                <a:gridCol w="208280">
                  <a:extLst>
                    <a:ext uri="{9D8B030D-6E8A-4147-A177-3AD203B41FA5}">
                      <a16:colId xmlns:a16="http://schemas.microsoft.com/office/drawing/2014/main" val="3999830331"/>
                    </a:ext>
                  </a:extLst>
                </a:gridCol>
                <a:gridCol w="208280">
                  <a:extLst>
                    <a:ext uri="{9D8B030D-6E8A-4147-A177-3AD203B41FA5}">
                      <a16:colId xmlns:a16="http://schemas.microsoft.com/office/drawing/2014/main" val="3961914604"/>
                    </a:ext>
                  </a:extLst>
                </a:gridCol>
                <a:gridCol w="208280">
                  <a:extLst>
                    <a:ext uri="{9D8B030D-6E8A-4147-A177-3AD203B41FA5}">
                      <a16:colId xmlns:a16="http://schemas.microsoft.com/office/drawing/2014/main" val="224285483"/>
                    </a:ext>
                  </a:extLst>
                </a:gridCol>
                <a:gridCol w="208280">
                  <a:extLst>
                    <a:ext uri="{9D8B030D-6E8A-4147-A177-3AD203B41FA5}">
                      <a16:colId xmlns:a16="http://schemas.microsoft.com/office/drawing/2014/main" val="4055084552"/>
                    </a:ext>
                  </a:extLst>
                </a:gridCol>
                <a:gridCol w="208280">
                  <a:extLst>
                    <a:ext uri="{9D8B030D-6E8A-4147-A177-3AD203B41FA5}">
                      <a16:colId xmlns:a16="http://schemas.microsoft.com/office/drawing/2014/main" val="555174206"/>
                    </a:ext>
                  </a:extLst>
                </a:gridCol>
                <a:gridCol w="208280">
                  <a:extLst>
                    <a:ext uri="{9D8B030D-6E8A-4147-A177-3AD203B41FA5}">
                      <a16:colId xmlns:a16="http://schemas.microsoft.com/office/drawing/2014/main" val="233714040"/>
                    </a:ext>
                  </a:extLst>
                </a:gridCol>
                <a:gridCol w="208280">
                  <a:extLst>
                    <a:ext uri="{9D8B030D-6E8A-4147-A177-3AD203B41FA5}">
                      <a16:colId xmlns:a16="http://schemas.microsoft.com/office/drawing/2014/main" val="3310312765"/>
                    </a:ext>
                  </a:extLst>
                </a:gridCol>
                <a:gridCol w="208280">
                  <a:extLst>
                    <a:ext uri="{9D8B030D-6E8A-4147-A177-3AD203B41FA5}">
                      <a16:colId xmlns:a16="http://schemas.microsoft.com/office/drawing/2014/main" val="1242376879"/>
                    </a:ext>
                  </a:extLst>
                </a:gridCol>
                <a:gridCol w="208280">
                  <a:extLst>
                    <a:ext uri="{9D8B030D-6E8A-4147-A177-3AD203B41FA5}">
                      <a16:colId xmlns:a16="http://schemas.microsoft.com/office/drawing/2014/main" val="4240577174"/>
                    </a:ext>
                  </a:extLst>
                </a:gridCol>
                <a:gridCol w="208280">
                  <a:extLst>
                    <a:ext uri="{9D8B030D-6E8A-4147-A177-3AD203B41FA5}">
                      <a16:colId xmlns:a16="http://schemas.microsoft.com/office/drawing/2014/main" val="552786842"/>
                    </a:ext>
                  </a:extLst>
                </a:gridCol>
                <a:gridCol w="208280">
                  <a:extLst>
                    <a:ext uri="{9D8B030D-6E8A-4147-A177-3AD203B41FA5}">
                      <a16:colId xmlns:a16="http://schemas.microsoft.com/office/drawing/2014/main" val="2930074725"/>
                    </a:ext>
                  </a:extLst>
                </a:gridCol>
                <a:gridCol w="208280">
                  <a:extLst>
                    <a:ext uri="{9D8B030D-6E8A-4147-A177-3AD203B41FA5}">
                      <a16:colId xmlns:a16="http://schemas.microsoft.com/office/drawing/2014/main" val="307737905"/>
                    </a:ext>
                  </a:extLst>
                </a:gridCol>
                <a:gridCol w="208280">
                  <a:extLst>
                    <a:ext uri="{9D8B030D-6E8A-4147-A177-3AD203B41FA5}">
                      <a16:colId xmlns:a16="http://schemas.microsoft.com/office/drawing/2014/main" val="1257441154"/>
                    </a:ext>
                  </a:extLst>
                </a:gridCol>
                <a:gridCol w="208280">
                  <a:extLst>
                    <a:ext uri="{9D8B030D-6E8A-4147-A177-3AD203B41FA5}">
                      <a16:colId xmlns:a16="http://schemas.microsoft.com/office/drawing/2014/main" val="3100197803"/>
                    </a:ext>
                  </a:extLst>
                </a:gridCol>
                <a:gridCol w="208280">
                  <a:extLst>
                    <a:ext uri="{9D8B030D-6E8A-4147-A177-3AD203B41FA5}">
                      <a16:colId xmlns:a16="http://schemas.microsoft.com/office/drawing/2014/main" val="147731984"/>
                    </a:ext>
                  </a:extLst>
                </a:gridCol>
                <a:gridCol w="208280">
                  <a:extLst>
                    <a:ext uri="{9D8B030D-6E8A-4147-A177-3AD203B41FA5}">
                      <a16:colId xmlns:a16="http://schemas.microsoft.com/office/drawing/2014/main" val="4064375764"/>
                    </a:ext>
                  </a:extLst>
                </a:gridCol>
                <a:gridCol w="208280">
                  <a:extLst>
                    <a:ext uri="{9D8B030D-6E8A-4147-A177-3AD203B41FA5}">
                      <a16:colId xmlns:a16="http://schemas.microsoft.com/office/drawing/2014/main" val="2969749576"/>
                    </a:ext>
                  </a:extLst>
                </a:gridCol>
                <a:gridCol w="208280">
                  <a:extLst>
                    <a:ext uri="{9D8B030D-6E8A-4147-A177-3AD203B41FA5}">
                      <a16:colId xmlns:a16="http://schemas.microsoft.com/office/drawing/2014/main" val="341071934"/>
                    </a:ext>
                  </a:extLst>
                </a:gridCol>
              </a:tblGrid>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extLst>
                  <a:ext uri="{0D108BD9-81ED-4DB2-BD59-A6C34878D82A}">
                    <a16:rowId xmlns:a16="http://schemas.microsoft.com/office/drawing/2014/main" val="1487933185"/>
                  </a:ext>
                </a:extLst>
              </a:tr>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extLst>
                  <a:ext uri="{0D108BD9-81ED-4DB2-BD59-A6C34878D82A}">
                    <a16:rowId xmlns:a16="http://schemas.microsoft.com/office/drawing/2014/main" val="3373672755"/>
                  </a:ext>
                </a:extLst>
              </a:tr>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dirty="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extLst>
                  <a:ext uri="{0D108BD9-81ED-4DB2-BD59-A6C34878D82A}">
                    <a16:rowId xmlns:a16="http://schemas.microsoft.com/office/drawing/2014/main" val="2670249639"/>
                  </a:ext>
                </a:extLst>
              </a:tr>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extLst>
                  <a:ext uri="{0D108BD9-81ED-4DB2-BD59-A6C34878D82A}">
                    <a16:rowId xmlns:a16="http://schemas.microsoft.com/office/drawing/2014/main" val="3104323502"/>
                  </a:ext>
                </a:extLst>
              </a:tr>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dirty="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extLst>
                  <a:ext uri="{0D108BD9-81ED-4DB2-BD59-A6C34878D82A}">
                    <a16:rowId xmlns:a16="http://schemas.microsoft.com/office/drawing/2014/main" val="3389141217"/>
                  </a:ext>
                </a:extLst>
              </a:tr>
              <a:tr h="250879">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tc>
                  <a:txBody>
                    <a:bodyPr/>
                    <a:lstStyle/>
                    <a:p>
                      <a:endParaRPr kumimoji="1" lang="ja-JP" altLang="en-US" sz="100" dirty="0"/>
                    </a:p>
                  </a:txBody>
                  <a:tcPr/>
                </a:tc>
                <a:extLst>
                  <a:ext uri="{0D108BD9-81ED-4DB2-BD59-A6C34878D82A}">
                    <a16:rowId xmlns:a16="http://schemas.microsoft.com/office/drawing/2014/main" val="386462181"/>
                  </a:ext>
                </a:extLst>
              </a:tr>
            </a:tbl>
          </a:graphicData>
        </a:graphic>
      </p:graphicFrame>
      <p:sp>
        <p:nvSpPr>
          <p:cNvPr id="33" name="テキスト ボックス 32">
            <a:extLst>
              <a:ext uri="{FF2B5EF4-FFF2-40B4-BE49-F238E27FC236}">
                <a16:creationId xmlns:a16="http://schemas.microsoft.com/office/drawing/2014/main" id="{C8211BE0-A1D5-466E-8102-B04C01AF1E15}"/>
              </a:ext>
            </a:extLst>
          </p:cNvPr>
          <p:cNvSpPr txBox="1"/>
          <p:nvPr/>
        </p:nvSpPr>
        <p:spPr>
          <a:xfrm>
            <a:off x="6665050" y="1183020"/>
            <a:ext cx="628134" cy="400110"/>
          </a:xfrm>
          <a:prstGeom prst="rect">
            <a:avLst/>
          </a:prstGeom>
          <a:noFill/>
        </p:spPr>
        <p:txBody>
          <a:bodyPr wrap="square" rtlCol="0">
            <a:spAutoFit/>
          </a:bodyPr>
          <a:lstStyle/>
          <a:p>
            <a:r>
              <a:rPr kumimoji="1" lang="en-US" altLang="ja-JP" sz="2000" dirty="0">
                <a:solidFill>
                  <a:schemeClr val="accent4">
                    <a:lumMod val="60000"/>
                    <a:lumOff val="40000"/>
                  </a:schemeClr>
                </a:solidFill>
                <a:latin typeface="Arial" pitchFamily="34" charset="0"/>
                <a:cs typeface="Arial" pitchFamily="34" charset="0"/>
              </a:rPr>
              <a:t>p1</a:t>
            </a:r>
            <a:endParaRPr kumimoji="1" lang="ja-JP" altLang="en-US" sz="2000" dirty="0">
              <a:solidFill>
                <a:schemeClr val="accent4">
                  <a:lumMod val="60000"/>
                  <a:lumOff val="40000"/>
                </a:schemeClr>
              </a:solidFill>
              <a:latin typeface="Arial" pitchFamily="34" charset="0"/>
              <a:cs typeface="Arial" pitchFamily="34" charset="0"/>
            </a:endParaRPr>
          </a:p>
        </p:txBody>
      </p:sp>
      <p:sp>
        <p:nvSpPr>
          <p:cNvPr id="35" name="テキスト ボックス 34">
            <a:extLst>
              <a:ext uri="{FF2B5EF4-FFF2-40B4-BE49-F238E27FC236}">
                <a16:creationId xmlns:a16="http://schemas.microsoft.com/office/drawing/2014/main" id="{DD0762C1-20E2-46F9-ADE8-4360D561FC99}"/>
              </a:ext>
            </a:extLst>
          </p:cNvPr>
          <p:cNvSpPr txBox="1"/>
          <p:nvPr/>
        </p:nvSpPr>
        <p:spPr>
          <a:xfrm>
            <a:off x="6663591" y="3060117"/>
            <a:ext cx="628134" cy="400110"/>
          </a:xfrm>
          <a:prstGeom prst="rect">
            <a:avLst/>
          </a:prstGeom>
          <a:noFill/>
        </p:spPr>
        <p:txBody>
          <a:bodyPr wrap="square" rtlCol="0">
            <a:spAutoFit/>
          </a:bodyPr>
          <a:lstStyle/>
          <a:p>
            <a:r>
              <a:rPr kumimoji="1" lang="en-US" altLang="ja-JP" sz="2000" dirty="0">
                <a:solidFill>
                  <a:schemeClr val="accent4">
                    <a:lumMod val="60000"/>
                    <a:lumOff val="40000"/>
                  </a:schemeClr>
                </a:solidFill>
                <a:latin typeface="Arial" pitchFamily="34" charset="0"/>
                <a:cs typeface="Arial" pitchFamily="34" charset="0"/>
              </a:rPr>
              <a:t>p2</a:t>
            </a:r>
            <a:endParaRPr kumimoji="1" lang="ja-JP" altLang="en-US" sz="2000" dirty="0">
              <a:solidFill>
                <a:schemeClr val="accent4">
                  <a:lumMod val="60000"/>
                  <a:lumOff val="40000"/>
                </a:schemeClr>
              </a:solidFill>
              <a:latin typeface="Arial" pitchFamily="34" charset="0"/>
              <a:cs typeface="Arial" pitchFamily="34" charset="0"/>
            </a:endParaRPr>
          </a:p>
        </p:txBody>
      </p:sp>
      <p:sp>
        <p:nvSpPr>
          <p:cNvPr id="36" name="テキスト ボックス 35">
            <a:extLst>
              <a:ext uri="{FF2B5EF4-FFF2-40B4-BE49-F238E27FC236}">
                <a16:creationId xmlns:a16="http://schemas.microsoft.com/office/drawing/2014/main" id="{E8576E43-A375-4D4E-BC7C-51BD53EDAB8E}"/>
              </a:ext>
            </a:extLst>
          </p:cNvPr>
          <p:cNvSpPr txBox="1"/>
          <p:nvPr/>
        </p:nvSpPr>
        <p:spPr>
          <a:xfrm>
            <a:off x="9538834" y="3060117"/>
            <a:ext cx="628134" cy="400110"/>
          </a:xfrm>
          <a:prstGeom prst="rect">
            <a:avLst/>
          </a:prstGeom>
          <a:noFill/>
        </p:spPr>
        <p:txBody>
          <a:bodyPr wrap="square" rtlCol="0">
            <a:spAutoFit/>
          </a:bodyPr>
          <a:lstStyle/>
          <a:p>
            <a:r>
              <a:rPr kumimoji="1" lang="en-US" altLang="ja-JP" sz="2000" dirty="0">
                <a:solidFill>
                  <a:schemeClr val="accent4">
                    <a:lumMod val="60000"/>
                    <a:lumOff val="40000"/>
                  </a:schemeClr>
                </a:solidFill>
                <a:latin typeface="Arial" pitchFamily="34" charset="0"/>
                <a:cs typeface="Arial" pitchFamily="34" charset="0"/>
              </a:rPr>
              <a:t>p3</a:t>
            </a:r>
            <a:endParaRPr kumimoji="1" lang="ja-JP" altLang="en-US" sz="2000" dirty="0">
              <a:solidFill>
                <a:schemeClr val="accent4">
                  <a:lumMod val="60000"/>
                  <a:lumOff val="40000"/>
                </a:schemeClr>
              </a:solidFill>
              <a:latin typeface="Arial" pitchFamily="34" charset="0"/>
              <a:cs typeface="Arial" pitchFamily="34" charset="0"/>
            </a:endParaRPr>
          </a:p>
        </p:txBody>
      </p:sp>
      <p:sp>
        <p:nvSpPr>
          <p:cNvPr id="37" name="テキスト ボックス 36">
            <a:extLst>
              <a:ext uri="{FF2B5EF4-FFF2-40B4-BE49-F238E27FC236}">
                <a16:creationId xmlns:a16="http://schemas.microsoft.com/office/drawing/2014/main" id="{A42F62B5-8468-4CA5-AE22-55BA6D7530EF}"/>
              </a:ext>
            </a:extLst>
          </p:cNvPr>
          <p:cNvSpPr txBox="1"/>
          <p:nvPr/>
        </p:nvSpPr>
        <p:spPr>
          <a:xfrm>
            <a:off x="9469602" y="1150652"/>
            <a:ext cx="628134" cy="400110"/>
          </a:xfrm>
          <a:prstGeom prst="rect">
            <a:avLst/>
          </a:prstGeom>
          <a:noFill/>
        </p:spPr>
        <p:txBody>
          <a:bodyPr wrap="square" rtlCol="0">
            <a:spAutoFit/>
          </a:bodyPr>
          <a:lstStyle/>
          <a:p>
            <a:r>
              <a:rPr kumimoji="1" lang="en-US" altLang="ja-JP" sz="2000" dirty="0">
                <a:solidFill>
                  <a:schemeClr val="accent4">
                    <a:lumMod val="60000"/>
                    <a:lumOff val="40000"/>
                  </a:schemeClr>
                </a:solidFill>
                <a:latin typeface="Arial" pitchFamily="34" charset="0"/>
                <a:cs typeface="Arial" pitchFamily="34" charset="0"/>
              </a:rPr>
              <a:t>p4</a:t>
            </a:r>
            <a:endParaRPr kumimoji="1" lang="ja-JP" altLang="en-US" sz="2000" dirty="0">
              <a:solidFill>
                <a:schemeClr val="accent4">
                  <a:lumMod val="60000"/>
                  <a:lumOff val="40000"/>
                </a:schemeClr>
              </a:solidFill>
              <a:latin typeface="Arial" pitchFamily="34" charset="0"/>
              <a:cs typeface="Arial" pitchFamily="34" charset="0"/>
            </a:endParaRPr>
          </a:p>
        </p:txBody>
      </p:sp>
      <p:sp>
        <p:nvSpPr>
          <p:cNvPr id="38" name="楕円 37">
            <a:extLst>
              <a:ext uri="{FF2B5EF4-FFF2-40B4-BE49-F238E27FC236}">
                <a16:creationId xmlns:a16="http://schemas.microsoft.com/office/drawing/2014/main" id="{7CD1341F-D5DD-4761-97F6-5607E7E54868}"/>
              </a:ext>
            </a:extLst>
          </p:cNvPr>
          <p:cNvSpPr>
            <a:spLocks noChangeAspect="1"/>
          </p:cNvSpPr>
          <p:nvPr/>
        </p:nvSpPr>
        <p:spPr>
          <a:xfrm>
            <a:off x="6857717" y="1544414"/>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39" name="楕円 38">
            <a:extLst>
              <a:ext uri="{FF2B5EF4-FFF2-40B4-BE49-F238E27FC236}">
                <a16:creationId xmlns:a16="http://schemas.microsoft.com/office/drawing/2014/main" id="{82A8108A-6C7B-4EC8-B01A-151649C024A5}"/>
              </a:ext>
            </a:extLst>
          </p:cNvPr>
          <p:cNvSpPr>
            <a:spLocks noChangeAspect="1"/>
          </p:cNvSpPr>
          <p:nvPr/>
        </p:nvSpPr>
        <p:spPr>
          <a:xfrm>
            <a:off x="6875152" y="3032157"/>
            <a:ext cx="108000" cy="108000"/>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40" name="楕円 39">
            <a:extLst>
              <a:ext uri="{FF2B5EF4-FFF2-40B4-BE49-F238E27FC236}">
                <a16:creationId xmlns:a16="http://schemas.microsoft.com/office/drawing/2014/main" id="{D002E143-61C1-4C12-B8D3-401A399A2A2B}"/>
              </a:ext>
            </a:extLst>
          </p:cNvPr>
          <p:cNvSpPr>
            <a:spLocks noChangeAspect="1"/>
          </p:cNvSpPr>
          <p:nvPr/>
        </p:nvSpPr>
        <p:spPr>
          <a:xfrm>
            <a:off x="9573898" y="2800706"/>
            <a:ext cx="98182" cy="98182"/>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41" name="楕円 40">
            <a:extLst>
              <a:ext uri="{FF2B5EF4-FFF2-40B4-BE49-F238E27FC236}">
                <a16:creationId xmlns:a16="http://schemas.microsoft.com/office/drawing/2014/main" id="{553FC843-E819-47AA-815E-8129D21D38D8}"/>
              </a:ext>
            </a:extLst>
          </p:cNvPr>
          <p:cNvSpPr>
            <a:spLocks noChangeAspect="1"/>
          </p:cNvSpPr>
          <p:nvPr/>
        </p:nvSpPr>
        <p:spPr>
          <a:xfrm>
            <a:off x="9566278" y="1551242"/>
            <a:ext cx="98182" cy="98182"/>
          </a:xfrm>
          <a:prstGeom prst="ellipse">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43" name="テキスト ボックス 42">
            <a:extLst>
              <a:ext uri="{FF2B5EF4-FFF2-40B4-BE49-F238E27FC236}">
                <a16:creationId xmlns:a16="http://schemas.microsoft.com/office/drawing/2014/main" id="{5782BAA8-EE81-406F-827A-E28551DFAEAE}"/>
              </a:ext>
            </a:extLst>
          </p:cNvPr>
          <p:cNvSpPr txBox="1"/>
          <p:nvPr/>
        </p:nvSpPr>
        <p:spPr>
          <a:xfrm>
            <a:off x="8122375" y="1192545"/>
            <a:ext cx="628134" cy="400110"/>
          </a:xfrm>
          <a:prstGeom prst="rect">
            <a:avLst/>
          </a:prstGeom>
          <a:noFill/>
        </p:spPr>
        <p:txBody>
          <a:bodyPr wrap="square" rtlCol="0">
            <a:spAutoFit/>
          </a:bodyPr>
          <a:lstStyle/>
          <a:p>
            <a:r>
              <a:rPr kumimoji="1" lang="en-US" altLang="ja-JP" sz="2000" dirty="0">
                <a:solidFill>
                  <a:schemeClr val="tx2"/>
                </a:solidFill>
                <a:latin typeface="Arial" pitchFamily="34" charset="0"/>
                <a:cs typeface="Arial" pitchFamily="34" charset="0"/>
              </a:rPr>
              <a:t>p1</a:t>
            </a:r>
            <a:endParaRPr kumimoji="1" lang="ja-JP" altLang="en-US" sz="2000" dirty="0">
              <a:solidFill>
                <a:schemeClr val="tx2"/>
              </a:solidFill>
              <a:latin typeface="Arial" pitchFamily="34" charset="0"/>
              <a:cs typeface="Arial" pitchFamily="34" charset="0"/>
            </a:endParaRPr>
          </a:p>
        </p:txBody>
      </p:sp>
      <p:sp>
        <p:nvSpPr>
          <p:cNvPr id="44" name="テキスト ボックス 43">
            <a:extLst>
              <a:ext uri="{FF2B5EF4-FFF2-40B4-BE49-F238E27FC236}">
                <a16:creationId xmlns:a16="http://schemas.microsoft.com/office/drawing/2014/main" id="{0D9C8892-11D2-4DBD-A07D-D73D291485D2}"/>
              </a:ext>
            </a:extLst>
          </p:cNvPr>
          <p:cNvSpPr txBox="1"/>
          <p:nvPr/>
        </p:nvSpPr>
        <p:spPr>
          <a:xfrm>
            <a:off x="8101866" y="2574342"/>
            <a:ext cx="628134" cy="400110"/>
          </a:xfrm>
          <a:prstGeom prst="rect">
            <a:avLst/>
          </a:prstGeom>
          <a:noFill/>
        </p:spPr>
        <p:txBody>
          <a:bodyPr wrap="square" rtlCol="0">
            <a:spAutoFit/>
          </a:bodyPr>
          <a:lstStyle/>
          <a:p>
            <a:r>
              <a:rPr kumimoji="1" lang="en-US" altLang="ja-JP" sz="2000" dirty="0">
                <a:solidFill>
                  <a:schemeClr val="tx2"/>
                </a:solidFill>
                <a:latin typeface="Arial" pitchFamily="34" charset="0"/>
                <a:cs typeface="Arial" pitchFamily="34" charset="0"/>
              </a:rPr>
              <a:t>p2</a:t>
            </a:r>
            <a:endParaRPr kumimoji="1" lang="ja-JP" altLang="en-US" sz="2000" dirty="0">
              <a:solidFill>
                <a:schemeClr val="tx2"/>
              </a:solidFill>
              <a:latin typeface="Arial" pitchFamily="34" charset="0"/>
              <a:cs typeface="Arial" pitchFamily="34" charset="0"/>
            </a:endParaRPr>
          </a:p>
        </p:txBody>
      </p:sp>
      <p:sp>
        <p:nvSpPr>
          <p:cNvPr id="45" name="テキスト ボックス 44">
            <a:extLst>
              <a:ext uri="{FF2B5EF4-FFF2-40B4-BE49-F238E27FC236}">
                <a16:creationId xmlns:a16="http://schemas.microsoft.com/office/drawing/2014/main" id="{BC591922-23CC-426A-B85F-71821228F8DE}"/>
              </a:ext>
            </a:extLst>
          </p:cNvPr>
          <p:cNvSpPr txBox="1"/>
          <p:nvPr/>
        </p:nvSpPr>
        <p:spPr>
          <a:xfrm>
            <a:off x="11205709" y="3060117"/>
            <a:ext cx="628134" cy="400110"/>
          </a:xfrm>
          <a:prstGeom prst="rect">
            <a:avLst/>
          </a:prstGeom>
          <a:noFill/>
        </p:spPr>
        <p:txBody>
          <a:bodyPr wrap="square" rtlCol="0">
            <a:spAutoFit/>
          </a:bodyPr>
          <a:lstStyle/>
          <a:p>
            <a:r>
              <a:rPr kumimoji="1" lang="en-US" altLang="ja-JP" sz="2000" dirty="0">
                <a:solidFill>
                  <a:schemeClr val="tx2"/>
                </a:solidFill>
                <a:latin typeface="Arial" pitchFamily="34" charset="0"/>
                <a:cs typeface="Arial" pitchFamily="34" charset="0"/>
              </a:rPr>
              <a:t>p3</a:t>
            </a:r>
            <a:endParaRPr kumimoji="1" lang="ja-JP" altLang="en-US" sz="2000" dirty="0">
              <a:solidFill>
                <a:schemeClr val="tx2"/>
              </a:solidFill>
              <a:latin typeface="Arial" pitchFamily="34" charset="0"/>
              <a:cs typeface="Arial" pitchFamily="34" charset="0"/>
            </a:endParaRPr>
          </a:p>
        </p:txBody>
      </p:sp>
      <p:sp>
        <p:nvSpPr>
          <p:cNvPr id="46" name="テキスト ボックス 45">
            <a:extLst>
              <a:ext uri="{FF2B5EF4-FFF2-40B4-BE49-F238E27FC236}">
                <a16:creationId xmlns:a16="http://schemas.microsoft.com/office/drawing/2014/main" id="{6A1196A1-2B4E-4A20-B83F-1042801475AC}"/>
              </a:ext>
            </a:extLst>
          </p:cNvPr>
          <p:cNvSpPr txBox="1"/>
          <p:nvPr/>
        </p:nvSpPr>
        <p:spPr>
          <a:xfrm>
            <a:off x="11136477" y="1150652"/>
            <a:ext cx="628134" cy="400110"/>
          </a:xfrm>
          <a:prstGeom prst="rect">
            <a:avLst/>
          </a:prstGeom>
          <a:noFill/>
        </p:spPr>
        <p:txBody>
          <a:bodyPr wrap="square" rtlCol="0">
            <a:spAutoFit/>
          </a:bodyPr>
          <a:lstStyle/>
          <a:p>
            <a:r>
              <a:rPr kumimoji="1" lang="en-US" altLang="ja-JP" sz="2000" dirty="0">
                <a:solidFill>
                  <a:schemeClr val="tx2"/>
                </a:solidFill>
                <a:latin typeface="Arial" pitchFamily="34" charset="0"/>
                <a:cs typeface="Arial" pitchFamily="34" charset="0"/>
              </a:rPr>
              <a:t>p4</a:t>
            </a:r>
            <a:endParaRPr kumimoji="1" lang="ja-JP" altLang="en-US" sz="2000" dirty="0">
              <a:solidFill>
                <a:schemeClr val="tx2"/>
              </a:solidFill>
              <a:latin typeface="Arial" pitchFamily="34" charset="0"/>
              <a:cs typeface="Arial" pitchFamily="34" charset="0"/>
            </a:endParaRPr>
          </a:p>
        </p:txBody>
      </p:sp>
      <p:sp>
        <p:nvSpPr>
          <p:cNvPr id="47" name="楕円 46">
            <a:extLst>
              <a:ext uri="{FF2B5EF4-FFF2-40B4-BE49-F238E27FC236}">
                <a16:creationId xmlns:a16="http://schemas.microsoft.com/office/drawing/2014/main" id="{644FD0CD-DEFA-4673-8A51-124574C45B0D}"/>
              </a:ext>
            </a:extLst>
          </p:cNvPr>
          <p:cNvSpPr>
            <a:spLocks noChangeAspect="1"/>
          </p:cNvSpPr>
          <p:nvPr/>
        </p:nvSpPr>
        <p:spPr>
          <a:xfrm>
            <a:off x="8315042" y="1553939"/>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48" name="楕円 47">
            <a:extLst>
              <a:ext uri="{FF2B5EF4-FFF2-40B4-BE49-F238E27FC236}">
                <a16:creationId xmlns:a16="http://schemas.microsoft.com/office/drawing/2014/main" id="{E851C6B0-791B-4A13-80A5-F6043261925C}"/>
              </a:ext>
            </a:extLst>
          </p:cNvPr>
          <p:cNvSpPr>
            <a:spLocks noChangeAspect="1"/>
          </p:cNvSpPr>
          <p:nvPr/>
        </p:nvSpPr>
        <p:spPr>
          <a:xfrm>
            <a:off x="8313427" y="2546382"/>
            <a:ext cx="108000" cy="1080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49" name="楕円 48">
            <a:extLst>
              <a:ext uri="{FF2B5EF4-FFF2-40B4-BE49-F238E27FC236}">
                <a16:creationId xmlns:a16="http://schemas.microsoft.com/office/drawing/2014/main" id="{5A18C5AD-0F5E-43DF-9810-F20868C01324}"/>
              </a:ext>
            </a:extLst>
          </p:cNvPr>
          <p:cNvSpPr>
            <a:spLocks noChangeAspect="1"/>
          </p:cNvSpPr>
          <p:nvPr/>
        </p:nvSpPr>
        <p:spPr>
          <a:xfrm>
            <a:off x="11240773" y="2800706"/>
            <a:ext cx="98182" cy="9818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
        <p:nvSpPr>
          <p:cNvPr id="50" name="楕円 49">
            <a:extLst>
              <a:ext uri="{FF2B5EF4-FFF2-40B4-BE49-F238E27FC236}">
                <a16:creationId xmlns:a16="http://schemas.microsoft.com/office/drawing/2014/main" id="{BA143375-3501-4A36-905C-096DDA89A1D2}"/>
              </a:ext>
            </a:extLst>
          </p:cNvPr>
          <p:cNvSpPr>
            <a:spLocks noChangeAspect="1"/>
          </p:cNvSpPr>
          <p:nvPr/>
        </p:nvSpPr>
        <p:spPr>
          <a:xfrm>
            <a:off x="11233153" y="1551242"/>
            <a:ext cx="98182" cy="9818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b="1" dirty="0">
              <a:latin typeface="Arial" pitchFamily="34" charset="0"/>
              <a:cs typeface="Arial" pitchFamily="34" charset="0"/>
            </a:endParaRPr>
          </a:p>
        </p:txBody>
      </p:sp>
    </p:spTree>
    <p:extLst>
      <p:ext uri="{BB962C8B-B14F-4D97-AF65-F5344CB8AC3E}">
        <p14:creationId xmlns:p14="http://schemas.microsoft.com/office/powerpoint/2010/main" val="2488913849"/>
      </p:ext>
    </p:extLst>
  </p:cSld>
  <p:clrMapOvr>
    <a:masterClrMapping/>
  </p:clrMapOvr>
</p:sld>
</file>

<file path=ppt/theme/theme1.xml><?xml version="1.0" encoding="utf-8"?>
<a:theme xmlns:a="http://schemas.openxmlformats.org/drawingml/2006/main" name="MathWorks_format+游ゴシック2021">
  <a:themeElements>
    <a:clrScheme name="TMW_PPT">
      <a:dk1>
        <a:sysClr val="windowText" lastClr="000000"/>
      </a:dk1>
      <a:lt1>
        <a:sysClr val="window" lastClr="FFFFFF"/>
      </a:lt1>
      <a:dk2>
        <a:srgbClr val="125687"/>
      </a:dk2>
      <a:lt2>
        <a:srgbClr val="EEECE1"/>
      </a:lt2>
      <a:accent1>
        <a:srgbClr val="95B3D7"/>
      </a:accent1>
      <a:accent2>
        <a:srgbClr val="781414"/>
      </a:accent2>
      <a:accent3>
        <a:srgbClr val="697819"/>
      </a:accent3>
      <a:accent4>
        <a:srgbClr val="D27809"/>
      </a:accent4>
      <a:accent5>
        <a:srgbClr val="BFBFBF"/>
      </a:accent5>
      <a:accent6>
        <a:srgbClr val="E5DD9F"/>
      </a:accent6>
      <a:hlink>
        <a:srgbClr val="0000FF"/>
      </a:hlink>
      <a:folHlink>
        <a:srgbClr val="800080"/>
      </a:folHlink>
    </a:clrScheme>
    <a:fontScheme name="Custom 1">
      <a:majorFont>
        <a:latin typeface="Arial"/>
        <a:ea typeface="Yu Gothic Medium"/>
        <a:cs typeface=""/>
      </a:majorFont>
      <a:minorFont>
        <a:latin typeface="Arial"/>
        <a:ea typeface="Yu Gothic Medium"/>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b="1" dirty="0" smtClean="0">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5">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dirty="0">
            <a:latin typeface="Arial" pitchFamily="34" charset="0"/>
            <a:cs typeface="Arial" pitchFamily="34" charset="0"/>
          </a:defRPr>
        </a:defPPr>
      </a:lstStyle>
    </a:txDef>
  </a:objectDefaults>
  <a:extraClrSchemeLst/>
  <a:extLst>
    <a:ext uri="{05A4C25C-085E-4340-85A3-A5531E510DB2}">
      <thm15:themeFamily xmlns:thm15="http://schemas.microsoft.com/office/thememl/2012/main" name="MathWorks_format+游ゴシック2021" id="{7DA7891C-EC73-4936-B613-50ADFAB4BBEA}" vid="{85B3A47A-EFED-48AF-A1CA-5419C52A5803}"/>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MathWorks_format+游ゴシック2021</Template>
  <TotalTime>1135</TotalTime>
  <Words>939</Words>
  <Application>Microsoft Office PowerPoint</Application>
  <PresentationFormat>ワイド画面</PresentationFormat>
  <Paragraphs>113</Paragraphs>
  <Slides>5</Slides>
  <Notes>1</Notes>
  <HiddenSlides>0</HiddenSlides>
  <MMClips>1</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5</vt:i4>
      </vt:variant>
    </vt:vector>
  </HeadingPairs>
  <TitlesOfParts>
    <vt:vector size="12" baseType="lpstr">
      <vt:lpstr>游ゴシック</vt:lpstr>
      <vt:lpstr>游ゴシック Medium</vt:lpstr>
      <vt:lpstr>Arial</vt:lpstr>
      <vt:lpstr>Courier New</vt:lpstr>
      <vt:lpstr>Helvetica</vt:lpstr>
      <vt:lpstr>Wingdings</vt:lpstr>
      <vt:lpstr>MathWorks_format+游ゴシック2021</vt:lpstr>
      <vt:lpstr>Pose Estimation in 3D using stereo camera </vt:lpstr>
      <vt:lpstr>3-dimensional pose estimation is possible using two cameras</vt:lpstr>
      <vt:lpstr>Processing Flow</vt:lpstr>
      <vt:lpstr>Single Camera Calibrator App</vt:lpstr>
      <vt:lpstr>Control points for camera position estimation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Pose Estimation in 3D uing stereo camera</dc:title>
  <dc:creator>Shunichi Kusano</dc:creator>
  <cp:lastModifiedBy>Shunichi Kusano</cp:lastModifiedBy>
  <cp:revision>5</cp:revision>
  <dcterms:created xsi:type="dcterms:W3CDTF">2021-04-09T01:10:04Z</dcterms:created>
  <dcterms:modified xsi:type="dcterms:W3CDTF">2021-04-28T06:13:11Z</dcterms:modified>
</cp:coreProperties>
</file>

<file path=docProps/thumbnail.jpeg>
</file>